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56" r:id="rId6"/>
    <p:sldId id="259" r:id="rId7"/>
    <p:sldId id="261" r:id="rId8"/>
    <p:sldId id="304" r:id="rId9"/>
    <p:sldId id="291" r:id="rId10"/>
    <p:sldId id="293" r:id="rId11"/>
    <p:sldId id="257" r:id="rId12"/>
    <p:sldId id="258" r:id="rId13"/>
    <p:sldId id="287" r:id="rId14"/>
    <p:sldId id="262" r:id="rId15"/>
    <p:sldId id="308" r:id="rId16"/>
    <p:sldId id="309" r:id="rId17"/>
    <p:sldId id="263" r:id="rId18"/>
    <p:sldId id="264" r:id="rId19"/>
    <p:sldId id="284" r:id="rId20"/>
    <p:sldId id="279" r:id="rId21"/>
    <p:sldId id="281" r:id="rId22"/>
    <p:sldId id="283" r:id="rId23"/>
    <p:sldId id="294" r:id="rId24"/>
    <p:sldId id="312" r:id="rId25"/>
    <p:sldId id="311" r:id="rId26"/>
    <p:sldId id="310" r:id="rId27"/>
    <p:sldId id="277" r:id="rId28"/>
    <p:sldId id="275" r:id="rId29"/>
    <p:sldId id="280" r:id="rId30"/>
    <p:sldId id="295" r:id="rId31"/>
    <p:sldId id="296" r:id="rId32"/>
    <p:sldId id="298" r:id="rId33"/>
    <p:sldId id="299" r:id="rId34"/>
    <p:sldId id="300" r:id="rId35"/>
    <p:sldId id="301" r:id="rId36"/>
    <p:sldId id="302" r:id="rId37"/>
    <p:sldId id="290"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BBEAE-15EC-4243-9C42-AD03E8C9E517}" v="12" dt="2024-06-12T07:59:42.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6T14:40:28.453"/>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5339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4772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7725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53395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11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7884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9563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5237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092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0305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46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11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92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47729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772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788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9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523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092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030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4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6/27/2024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92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4920408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6/27/2024</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492040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peartreemead.essex.sch.uk/school-life/curriculum/" TargetMode="External"/><Relationship Id="rId2" Type="http://schemas.openxmlformats.org/officeDocument/2006/relationships/hyperlink" Target="https://www.foundationyears.org.uk/"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artreemead.essex.sch.uk/school-life/attendance/" TargetMode="External"/><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topmarks.co.uk/" TargetMode="External"/><Relationship Id="rId2" Type="http://schemas.openxmlformats.org/officeDocument/2006/relationships/hyperlink" Target="http://www.busythings.co.uk"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www.peartreemead.essex.sch.uk/"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stamptastic.co.uk/#a_aid=5edcc47baf3eb"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mynametags.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7765E-9BA6-4E98-B96B-1F59582E91A2}"/>
              </a:ext>
            </a:extLst>
          </p:cNvPr>
          <p:cNvPicPr>
            <a:picLocks noChangeAspect="1"/>
          </p:cNvPicPr>
          <p:nvPr/>
        </p:nvPicPr>
        <p:blipFill rotWithShape="1">
          <a:blip/>
          <a:srcRect t="15730"/>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40ABE-F3E1-4B65-ABDC-D2ED73BD865F}"/>
              </a:ext>
            </a:extLst>
          </p:cNvPr>
          <p:cNvSpPr>
            <a:spLocks noGrp="1"/>
          </p:cNvSpPr>
          <p:nvPr>
            <p:ph type="ctrTitle"/>
          </p:nvPr>
        </p:nvSpPr>
        <p:spPr>
          <a:xfrm>
            <a:off x="643466" y="1322616"/>
            <a:ext cx="10905059" cy="2651204"/>
          </a:xfrm>
          <a:effectLst>
            <a:outerShdw blurRad="50800" dist="38100" dir="2700000" algn="tl" rotWithShape="0">
              <a:prstClr val="black">
                <a:alpha val="40000"/>
              </a:prstClr>
            </a:outerShdw>
          </a:effectLst>
        </p:spPr>
        <p:txBody>
          <a:bodyPr>
            <a:normAutofit/>
          </a:bodyPr>
          <a:lstStyle/>
          <a:p>
            <a:pPr algn="ctr"/>
            <a:r>
              <a:rPr lang="en-GB" sz="5400">
                <a:solidFill>
                  <a:schemeClr val="bg1"/>
                </a:solidFill>
              </a:rPr>
              <a:t>Welcome to Nursery</a:t>
            </a:r>
          </a:p>
        </p:txBody>
      </p:sp>
      <p:sp>
        <p:nvSpPr>
          <p:cNvPr id="3" name="Subtitle 2">
            <a:extLst>
              <a:ext uri="{FF2B5EF4-FFF2-40B4-BE49-F238E27FC236}">
                <a16:creationId xmlns:a16="http://schemas.microsoft.com/office/drawing/2014/main" id="{117A7665-2A21-44EF-BA46-EB84F1A0DE20}"/>
              </a:ext>
            </a:extLst>
          </p:cNvPr>
          <p:cNvSpPr>
            <a:spLocks noGrp="1"/>
          </p:cNvSpPr>
          <p:nvPr>
            <p:ph type="subTitle" idx="1"/>
          </p:nvPr>
        </p:nvSpPr>
        <p:spPr>
          <a:xfrm>
            <a:off x="643466" y="4133135"/>
            <a:ext cx="10902016" cy="1008767"/>
          </a:xfrm>
          <a:effectLst>
            <a:outerShdw blurRad="50800" dist="38100" dir="2700000" algn="tl" rotWithShape="0">
              <a:prstClr val="black">
                <a:alpha val="40000"/>
              </a:prstClr>
            </a:outerShdw>
          </a:effectLst>
        </p:spPr>
        <p:txBody>
          <a:bodyPr vert="horz" lIns="91440" tIns="45720" rIns="91440" bIns="45720" rtlCol="0" anchor="t">
            <a:normAutofit/>
          </a:bodyPr>
          <a:lstStyle/>
          <a:p>
            <a:pPr algn="ctr"/>
            <a:r>
              <a:rPr lang="en-GB" sz="1800">
                <a:solidFill>
                  <a:schemeClr val="bg1"/>
                </a:solidFill>
              </a:rPr>
              <a:t>2024-25 Cohort</a:t>
            </a:r>
          </a:p>
        </p:txBody>
      </p:sp>
      <p:cxnSp>
        <p:nvCxnSpPr>
          <p:cNvPr id="11" name="Straight Connector 1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71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useBgFill="1">
        <p:nvSpPr>
          <p:cNvPr id="17" name="Rectangle 16">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629328" y="429768"/>
            <a:ext cx="3924375" cy="1642533"/>
          </a:xfrm>
        </p:spPr>
        <p:txBody>
          <a:bodyPr vert="horz" lIns="91440" tIns="45720" rIns="91440" bIns="45720" rtlCol="0" anchor="b">
            <a:normAutofit/>
          </a:bodyPr>
          <a:lstStyle/>
          <a:p>
            <a:r>
              <a:rPr lang="en-US" sz="5600"/>
              <a:t>Your day:</a:t>
            </a:r>
          </a:p>
        </p:txBody>
      </p:sp>
      <p:sp>
        <p:nvSpPr>
          <p:cNvPr id="1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3" name="TextBox 2">
            <a:extLst>
              <a:ext uri="{FF2B5EF4-FFF2-40B4-BE49-F238E27FC236}">
                <a16:creationId xmlns:a16="http://schemas.microsoft.com/office/drawing/2014/main" id="{E5CB00D2-A678-4228-9752-077B0E0D9919}"/>
              </a:ext>
            </a:extLst>
          </p:cNvPr>
          <p:cNvSpPr txBox="1"/>
          <p:nvPr/>
        </p:nvSpPr>
        <p:spPr>
          <a:xfrm>
            <a:off x="252919" y="2706624"/>
            <a:ext cx="4583245" cy="4007212"/>
          </a:xfrm>
          <a:prstGeom prst="rect">
            <a:avLst/>
          </a:prstGeom>
        </p:spPr>
        <p:txBody>
          <a:bodyPr vert="horz" lIns="91440" tIns="45720" rIns="91440" bIns="45720" rtlCol="0" anchor="t">
            <a:noAutofit/>
          </a:bodyPr>
          <a:lstStyle/>
          <a:p>
            <a:pPr>
              <a:spcAft>
                <a:spcPts val="600"/>
              </a:spcAft>
              <a:defRPr/>
            </a:pPr>
            <a:r>
              <a:rPr kumimoji="0" lang="en-US" sz="2400" b="0" i="0" u="none" strike="noStrike" kern="1200" cap="none" spc="0" normalizeH="0" baseline="0" noProof="0">
                <a:ln>
                  <a:noFill/>
                </a:ln>
                <a:solidFill>
                  <a:srgbClr val="000000"/>
                </a:solidFill>
                <a:effectLst/>
                <a:uLnTx/>
                <a:uFillTx/>
                <a:latin typeface="The Hand"/>
                <a:ea typeface="+mn-ea"/>
                <a:cs typeface="+mn-cs"/>
              </a:rPr>
              <a:t>Throughout the day you can explore the activities in both classrooms and in the Early Years garden.</a:t>
            </a:r>
            <a:r>
              <a:rPr lang="en-US" sz="2400">
                <a:solidFill>
                  <a:srgbClr val="000000"/>
                </a:solidFill>
                <a:latin typeface="The Hand"/>
              </a:rPr>
              <a:t> </a:t>
            </a:r>
            <a:r>
              <a:rPr kumimoji="0" lang="en-US" sz="2400" b="0" i="0" u="none" strike="noStrike" kern="1200" cap="none" spc="0" normalizeH="0" baseline="0" noProof="0">
                <a:ln>
                  <a:noFill/>
                </a:ln>
                <a:solidFill>
                  <a:srgbClr val="000000"/>
                </a:solidFill>
                <a:effectLst/>
                <a:uLnTx/>
                <a:uFillTx/>
                <a:latin typeface="The Hand"/>
                <a:ea typeface="+mn-ea"/>
                <a:cs typeface="+mn-cs"/>
              </a:rPr>
              <a:t> They are set up to support the topic and the 7 areas of the Early Years curriculum (information is available on </a:t>
            </a:r>
            <a:r>
              <a:rPr lang="en-US" sz="2400">
                <a:solidFill>
                  <a:srgbClr val="000000"/>
                </a:solidFill>
                <a:latin typeface="The Hand"/>
              </a:rPr>
              <a:t>our website</a:t>
            </a:r>
            <a:r>
              <a:rPr kumimoji="0" lang="en-US" sz="2400" b="0" i="0" u="none" strike="noStrike" kern="1200" cap="none" spc="0" normalizeH="0" baseline="0" noProof="0">
                <a:ln>
                  <a:noFill/>
                </a:ln>
                <a:solidFill>
                  <a:srgbClr val="000000"/>
                </a:solidFill>
                <a:effectLst/>
                <a:uLnTx/>
                <a:uFillTx/>
                <a:latin typeface="The Hand"/>
                <a:ea typeface="+mn-ea"/>
                <a:cs typeface="+mn-cs"/>
              </a:rPr>
              <a:t> about what the children are learning each term).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he Hand"/>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he Hand"/>
                <a:ea typeface="+mn-ea"/>
                <a:cs typeface="+mn-cs"/>
              </a:rPr>
              <a:t>Sometimes you will choose how you learn and play with your friends; at other times you will complete activities with adults.</a:t>
            </a:r>
            <a:endParaRPr lang="en-US" sz="2400" b="0" i="0" u="none" strike="noStrike" kern="1200" cap="none" spc="0" normalizeH="0" baseline="0" noProof="0">
              <a:ln>
                <a:noFill/>
              </a:ln>
              <a:solidFill>
                <a:srgbClr val="000000"/>
              </a:solidFill>
              <a:effectLst/>
              <a:uLnTx/>
              <a:uFillTx/>
              <a:latin typeface="The Hand"/>
            </a:endParaRPr>
          </a:p>
        </p:txBody>
      </p:sp>
      <p:pic>
        <p:nvPicPr>
          <p:cNvPr id="4" name="Picture 3">
            <a:extLst>
              <a:ext uri="{FF2B5EF4-FFF2-40B4-BE49-F238E27FC236}">
                <a16:creationId xmlns:a16="http://schemas.microsoft.com/office/drawing/2014/main" id="{439848D5-3A26-44E3-92CC-D779C6ED66EF}"/>
              </a:ext>
            </a:extLst>
          </p:cNvPr>
          <p:cNvPicPr>
            <a:picLocks noChangeAspect="1"/>
          </p:cNvPicPr>
          <p:nvPr/>
        </p:nvPicPr>
        <p:blipFill rotWithShape="1">
          <a:blip r:embed="rId2"/>
          <a:srcRect r="640"/>
          <a:stretch/>
        </p:blipFill>
        <p:spPr>
          <a:xfrm>
            <a:off x="5021992"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6" name="Picture 5">
            <a:extLst>
              <a:ext uri="{FF2B5EF4-FFF2-40B4-BE49-F238E27FC236}">
                <a16:creationId xmlns:a16="http://schemas.microsoft.com/office/drawing/2014/main" id="{5D9CC514-213B-4555-9D90-B1C87E722C0E}"/>
              </a:ext>
            </a:extLst>
          </p:cNvPr>
          <p:cNvPicPr>
            <a:picLocks noChangeAspect="1"/>
          </p:cNvPicPr>
          <p:nvPr/>
        </p:nvPicPr>
        <p:blipFill>
          <a:blip r:embed="rId3"/>
          <a:stretch>
            <a:fillRect/>
          </a:stretch>
        </p:blipFill>
        <p:spPr>
          <a:xfrm>
            <a:off x="9184556" y="32242"/>
            <a:ext cx="2586819" cy="6681594"/>
          </a:xfrm>
          <a:prstGeom prst="rect">
            <a:avLst/>
          </a:prstGeom>
        </p:spPr>
      </p:pic>
      <p:pic>
        <p:nvPicPr>
          <p:cNvPr id="11" name="Picture 10">
            <a:extLst>
              <a:ext uri="{FF2B5EF4-FFF2-40B4-BE49-F238E27FC236}">
                <a16:creationId xmlns:a16="http://schemas.microsoft.com/office/drawing/2014/main" id="{C22E3078-72A2-4210-A131-15CAC3061EE3}"/>
              </a:ext>
            </a:extLst>
          </p:cNvPr>
          <p:cNvPicPr>
            <a:picLocks noChangeAspect="1"/>
          </p:cNvPicPr>
          <p:nvPr/>
        </p:nvPicPr>
        <p:blipFill>
          <a:blip r:embed="rId4"/>
          <a:stretch>
            <a:fillRect/>
          </a:stretch>
        </p:blipFill>
        <p:spPr>
          <a:xfrm>
            <a:off x="6498077" y="139355"/>
            <a:ext cx="2672933" cy="3508912"/>
          </a:xfrm>
          <a:prstGeom prst="rect">
            <a:avLst/>
          </a:prstGeom>
        </p:spPr>
      </p:pic>
    </p:spTree>
    <p:extLst>
      <p:ext uri="{BB962C8B-B14F-4D97-AF65-F5344CB8AC3E}">
        <p14:creationId xmlns:p14="http://schemas.microsoft.com/office/powerpoint/2010/main" val="133372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Your day:</a:t>
            </a:r>
          </a:p>
        </p:txBody>
      </p:sp>
      <p:sp>
        <p:nvSpPr>
          <p:cNvPr id="4" name="Content Placeholder 3">
            <a:extLst>
              <a:ext uri="{FF2B5EF4-FFF2-40B4-BE49-F238E27FC236}">
                <a16:creationId xmlns:a16="http://schemas.microsoft.com/office/drawing/2014/main" id="{D87BF709-9078-4B28-BA15-FD3BC6F7A978}"/>
              </a:ext>
            </a:extLst>
          </p:cNvPr>
          <p:cNvSpPr>
            <a:spLocks noGrp="1"/>
          </p:cNvSpPr>
          <p:nvPr>
            <p:ph sz="half" idx="1"/>
          </p:nvPr>
        </p:nvSpPr>
        <p:spPr/>
        <p:txBody>
          <a:bodyPr>
            <a:normAutofit fontScale="70000" lnSpcReduction="20000"/>
          </a:bodyPr>
          <a:lstStyle/>
          <a:p>
            <a:endParaRPr lang="en-GB"/>
          </a:p>
        </p:txBody>
      </p:sp>
      <p:sp>
        <p:nvSpPr>
          <p:cNvPr id="8" name="Content Placeholder 7">
            <a:extLst>
              <a:ext uri="{FF2B5EF4-FFF2-40B4-BE49-F238E27FC236}">
                <a16:creationId xmlns:a16="http://schemas.microsoft.com/office/drawing/2014/main" id="{166AA50C-B2CD-4E89-BAEA-6494A2E50543}"/>
              </a:ext>
            </a:extLst>
          </p:cNvPr>
          <p:cNvSpPr>
            <a:spLocks noGrp="1"/>
          </p:cNvSpPr>
          <p:nvPr>
            <p:ph sz="half" idx="2"/>
          </p:nvPr>
        </p:nvSpPr>
        <p:spPr>
          <a:xfrm>
            <a:off x="6172200" y="1929383"/>
            <a:ext cx="5265198" cy="4563491"/>
          </a:xfrm>
        </p:spPr>
        <p:txBody>
          <a:bodyPr>
            <a:normAutofit fontScale="70000" lnSpcReduction="20000"/>
          </a:bodyPr>
          <a:lstStyle/>
          <a:p>
            <a:pPr marL="0" indent="0">
              <a:buNone/>
            </a:pPr>
            <a:r>
              <a:rPr lang="en-GB"/>
              <a:t>Across each day there will be 2 whole class teaching sessions for Ash, and 3 for Aspen.  This includes daily phonics and lots of other sessions linked to the Early Years areas.  For most of these you will sit with your class on the carpet area.</a:t>
            </a:r>
          </a:p>
          <a:p>
            <a:pPr marL="0" indent="0">
              <a:buNone/>
            </a:pPr>
            <a:r>
              <a:rPr lang="en-GB"/>
              <a:t>Each day you will have snack.  We have lots of different food to try, including a variety of fruit and vegetables and things like dips, biscuits, yoghurt and wraps.  Sometimes you help to make your own snack.  We always wash our hands before having food. </a:t>
            </a:r>
          </a:p>
        </p:txBody>
      </p:sp>
      <p:pic>
        <p:nvPicPr>
          <p:cNvPr id="10" name="Picture 9">
            <a:extLst>
              <a:ext uri="{FF2B5EF4-FFF2-40B4-BE49-F238E27FC236}">
                <a16:creationId xmlns:a16="http://schemas.microsoft.com/office/drawing/2014/main" id="{B6D09755-4BED-404B-BC5E-202CE43F8CCA}"/>
              </a:ext>
            </a:extLst>
          </p:cNvPr>
          <p:cNvPicPr>
            <a:picLocks noChangeAspect="1"/>
          </p:cNvPicPr>
          <p:nvPr/>
        </p:nvPicPr>
        <p:blipFill>
          <a:blip r:embed="rId2"/>
          <a:stretch>
            <a:fillRect/>
          </a:stretch>
        </p:blipFill>
        <p:spPr>
          <a:xfrm>
            <a:off x="754602" y="1929384"/>
            <a:ext cx="5181600" cy="4919561"/>
          </a:xfrm>
          <a:prstGeom prst="rect">
            <a:avLst/>
          </a:prstGeom>
        </p:spPr>
      </p:pic>
    </p:spTree>
    <p:extLst>
      <p:ext uri="{BB962C8B-B14F-4D97-AF65-F5344CB8AC3E}">
        <p14:creationId xmlns:p14="http://schemas.microsoft.com/office/powerpoint/2010/main" val="870599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E25C-8DBD-72EF-F759-68565590A7BC}"/>
              </a:ext>
            </a:extLst>
          </p:cNvPr>
          <p:cNvSpPr>
            <a:spLocks noGrp="1"/>
          </p:cNvSpPr>
          <p:nvPr>
            <p:ph type="title"/>
          </p:nvPr>
        </p:nvSpPr>
        <p:spPr/>
        <p:txBody>
          <a:bodyPr/>
          <a:lstStyle/>
          <a:p>
            <a:r>
              <a:rPr lang="en-US"/>
              <a:t>Lunchtime (Aspen)</a:t>
            </a:r>
          </a:p>
        </p:txBody>
      </p:sp>
      <p:pic>
        <p:nvPicPr>
          <p:cNvPr id="5" name="Picture 5" descr="A picture containing food, container, plate, box&#10;&#10;Description automatically generated">
            <a:extLst>
              <a:ext uri="{FF2B5EF4-FFF2-40B4-BE49-F238E27FC236}">
                <a16:creationId xmlns:a16="http://schemas.microsoft.com/office/drawing/2014/main" id="{D5F34F3D-7C6A-7B5B-479F-BF0223B85457}"/>
              </a:ext>
            </a:extLst>
          </p:cNvPr>
          <p:cNvPicPr>
            <a:picLocks noGrp="1" noChangeAspect="1"/>
          </p:cNvPicPr>
          <p:nvPr>
            <p:ph sz="half" idx="1"/>
          </p:nvPr>
        </p:nvPicPr>
        <p:blipFill>
          <a:blip r:embed="rId2"/>
          <a:stretch>
            <a:fillRect/>
          </a:stretch>
        </p:blipFill>
        <p:spPr>
          <a:xfrm>
            <a:off x="838200" y="2112169"/>
            <a:ext cx="5181600" cy="3886200"/>
          </a:xfrm>
        </p:spPr>
      </p:pic>
      <p:sp>
        <p:nvSpPr>
          <p:cNvPr id="4" name="Content Placeholder 3">
            <a:extLst>
              <a:ext uri="{FF2B5EF4-FFF2-40B4-BE49-F238E27FC236}">
                <a16:creationId xmlns:a16="http://schemas.microsoft.com/office/drawing/2014/main" id="{6D674311-364E-770D-B4BA-828B9EBE72EF}"/>
              </a:ext>
            </a:extLst>
          </p:cNvPr>
          <p:cNvSpPr>
            <a:spLocks noGrp="1"/>
          </p:cNvSpPr>
          <p:nvPr>
            <p:ph sz="half" idx="2"/>
          </p:nvPr>
        </p:nvSpPr>
        <p:spPr/>
        <p:txBody>
          <a:bodyPr vert="horz" lIns="91440" tIns="45720" rIns="91440" bIns="45720" rtlCol="0" anchor="t">
            <a:normAutofit fontScale="92500" lnSpcReduction="20000"/>
          </a:bodyPr>
          <a:lstStyle/>
          <a:p>
            <a:r>
              <a:rPr lang="en-US" sz="3600"/>
              <a:t>Children in Aspen will need a packed lunch each day.</a:t>
            </a:r>
          </a:p>
          <a:p>
            <a:r>
              <a:rPr lang="en-US" sz="3600"/>
              <a:t>We are a NO NUT school.</a:t>
            </a:r>
          </a:p>
          <a:p>
            <a:r>
              <a:rPr lang="en-US" sz="3600"/>
              <a:t>Packed lunches should contain a healthy balance of food, children must not have chocolate bars, sweets or fizzy drinks.</a:t>
            </a:r>
            <a:endParaRPr lang="en-US"/>
          </a:p>
          <a:p>
            <a:endParaRPr lang="en-US"/>
          </a:p>
        </p:txBody>
      </p:sp>
    </p:spTree>
    <p:extLst>
      <p:ext uri="{BB962C8B-B14F-4D97-AF65-F5344CB8AC3E}">
        <p14:creationId xmlns:p14="http://schemas.microsoft.com/office/powerpoint/2010/main" val="371144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p:txBody>
          <a:bodyPr/>
          <a:lstStyle/>
          <a:p>
            <a:r>
              <a:rPr lang="en-GB"/>
              <a:t>Learning opportunities:</a:t>
            </a:r>
          </a:p>
        </p:txBody>
      </p:sp>
      <p:sp>
        <p:nvSpPr>
          <p:cNvPr id="3" name="TextBox 2">
            <a:extLst>
              <a:ext uri="{FF2B5EF4-FFF2-40B4-BE49-F238E27FC236}">
                <a16:creationId xmlns:a16="http://schemas.microsoft.com/office/drawing/2014/main" id="{33842A86-B51F-4C79-94AA-35792DDB1556}"/>
              </a:ext>
            </a:extLst>
          </p:cNvPr>
          <p:cNvSpPr txBox="1"/>
          <p:nvPr/>
        </p:nvSpPr>
        <p:spPr>
          <a:xfrm>
            <a:off x="715494" y="1983867"/>
            <a:ext cx="11050837" cy="4401205"/>
          </a:xfrm>
          <a:prstGeom prst="rect">
            <a:avLst/>
          </a:prstGeom>
          <a:noFill/>
        </p:spPr>
        <p:txBody>
          <a:bodyPr wrap="square" rtlCol="0">
            <a:spAutoFit/>
          </a:bodyPr>
          <a:lstStyle/>
          <a:p>
            <a:r>
              <a:rPr lang="en-GB" sz="2000"/>
              <a:t>In our Early Years we value learning through play and exploration.  We aim to plan these opportunities in our indoor and outdoor environment.  Here are some of the fantastic opportunities that pupils at Pear Tree Mead Academy can enjoy:</a:t>
            </a:r>
          </a:p>
          <a:p>
            <a:endParaRPr lang="en-GB" sz="2000"/>
          </a:p>
          <a:p>
            <a:pPr marL="342900" indent="-342900">
              <a:buFont typeface="Arial" panose="020B0604020202020204" pitchFamily="34" charset="0"/>
              <a:buChar char="•"/>
            </a:pPr>
            <a:r>
              <a:rPr lang="en-GB" sz="2000"/>
              <a:t>A variety of activities and areas with provision for children to access, across both nursery classrooms and the Early Years Garden.</a:t>
            </a:r>
          </a:p>
          <a:p>
            <a:pPr marL="342900" indent="-342900">
              <a:buFont typeface="Arial" panose="020B0604020202020204" pitchFamily="34" charset="0"/>
              <a:buChar char="•"/>
            </a:pPr>
            <a:r>
              <a:rPr lang="en-GB" sz="2000"/>
              <a:t>Forest School</a:t>
            </a:r>
          </a:p>
          <a:p>
            <a:pPr marL="342900" indent="-342900">
              <a:buFont typeface="Arial" panose="020B0604020202020204" pitchFamily="34" charset="0"/>
              <a:buChar char="•"/>
            </a:pPr>
            <a:r>
              <a:rPr lang="en-GB" sz="2000"/>
              <a:t>Outdoor learning in different areas of the school; our pond and woodland area.</a:t>
            </a:r>
          </a:p>
          <a:p>
            <a:pPr marL="342900" indent="-342900">
              <a:buFont typeface="Arial" panose="020B0604020202020204" pitchFamily="34" charset="0"/>
              <a:buChar char="•"/>
            </a:pPr>
            <a:r>
              <a:rPr lang="en-GB" sz="2000"/>
              <a:t>Swimming.  Children will need a costume, swim hat and towel.  Swimming costs £2 a week. </a:t>
            </a:r>
          </a:p>
          <a:p>
            <a:pPr marL="342900" indent="-342900">
              <a:buFont typeface="Arial" panose="020B0604020202020204" pitchFamily="34" charset="0"/>
              <a:buChar char="•"/>
            </a:pPr>
            <a:r>
              <a:rPr lang="en-GB" sz="2000"/>
              <a:t>A challenging and enabling learning environment. </a:t>
            </a:r>
          </a:p>
          <a:p>
            <a:endParaRPr lang="en-GB" sz="2000"/>
          </a:p>
          <a:p>
            <a:r>
              <a:rPr lang="en-GB" sz="2000"/>
              <a:t>If you would like to find out more about the Early Years Foundation Stage then visit this website:  </a:t>
            </a:r>
            <a:r>
              <a:rPr lang="en-GB" sz="2000">
                <a:hlinkClick r:id="rId2"/>
              </a:rPr>
              <a:t>https://www.foundationyears.org.uk/</a:t>
            </a:r>
            <a:r>
              <a:rPr lang="en-GB" sz="2000"/>
              <a:t>.  You can also find out more about our Early Years by visiting the school website:  </a:t>
            </a:r>
            <a:r>
              <a:rPr lang="en-GB" sz="2000">
                <a:hlinkClick r:id="rId3"/>
              </a:rPr>
              <a:t>http://www.peartreemead.essex.sch.uk/school-life/curriculum/</a:t>
            </a:r>
            <a:r>
              <a:rPr lang="en-GB" sz="2000"/>
              <a:t>.  </a:t>
            </a:r>
          </a:p>
        </p:txBody>
      </p:sp>
    </p:spTree>
    <p:extLst>
      <p:ext uri="{BB962C8B-B14F-4D97-AF65-F5344CB8AC3E}">
        <p14:creationId xmlns:p14="http://schemas.microsoft.com/office/powerpoint/2010/main" val="201927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EBC1DC2A-92A4-400A-B38B-5F6F07C39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64" r="11118" b="-1"/>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B53AA7C4-C451-406D-852B-E857E7ED03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2" r="2869"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Image preview">
            <a:extLst>
              <a:ext uri="{FF2B5EF4-FFF2-40B4-BE49-F238E27FC236}">
                <a16:creationId xmlns:a16="http://schemas.microsoft.com/office/drawing/2014/main" id="{19AB241D-0356-4BE1-AAA0-9E8079B708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41" r="-1" b="61827"/>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41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62E0-D899-40F8-8BCA-AED4AC4FDA3B}"/>
              </a:ext>
            </a:extLst>
          </p:cNvPr>
          <p:cNvSpPr>
            <a:spLocks noGrp="1"/>
          </p:cNvSpPr>
          <p:nvPr>
            <p:ph type="title"/>
          </p:nvPr>
        </p:nvSpPr>
        <p:spPr/>
        <p:txBody>
          <a:bodyPr>
            <a:normAutofit fontScale="90000"/>
          </a:bodyPr>
          <a:lstStyle/>
          <a:p>
            <a:r>
              <a:rPr lang="en-GB"/>
              <a:t>Pear Tree Mead Academy</a:t>
            </a:r>
            <a:r>
              <a:rPr kumimoji="0" lang="en-GB" sz="4300" b="0" i="0" u="none" strike="noStrike" kern="1200" cap="none" spc="0" normalizeH="0" baseline="0" noProof="0">
                <a:ln>
                  <a:noFill/>
                </a:ln>
                <a:solidFill>
                  <a:srgbClr val="000000"/>
                </a:solidFill>
                <a:effectLst/>
                <a:uLnTx/>
                <a:uFillTx/>
                <a:latin typeface="Modern Love"/>
                <a:ea typeface="+mj-ea"/>
                <a:cs typeface="+mj-cs"/>
              </a:rPr>
              <a:t> – school vision and motto.</a:t>
            </a:r>
            <a:r>
              <a:rPr lang="en-GB"/>
              <a:t> </a:t>
            </a:r>
          </a:p>
        </p:txBody>
      </p:sp>
      <p:pic>
        <p:nvPicPr>
          <p:cNvPr id="6" name="Content Placeholder 5" descr="Logo&#10;&#10;Description automatically generated">
            <a:extLst>
              <a:ext uri="{FF2B5EF4-FFF2-40B4-BE49-F238E27FC236}">
                <a16:creationId xmlns:a16="http://schemas.microsoft.com/office/drawing/2014/main" id="{B07295F4-718A-4BD8-83FC-AFC76E77F9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2053" y="1948691"/>
            <a:ext cx="2620955" cy="3120265"/>
          </a:xfrm>
        </p:spPr>
      </p:pic>
      <p:pic>
        <p:nvPicPr>
          <p:cNvPr id="7" name="Content Placeholder 6">
            <a:extLst>
              <a:ext uri="{FF2B5EF4-FFF2-40B4-BE49-F238E27FC236}">
                <a16:creationId xmlns:a16="http://schemas.microsoft.com/office/drawing/2014/main" id="{CEED4C77-61C8-40CB-B986-B42F210BC349}"/>
              </a:ext>
            </a:extLst>
          </p:cNvPr>
          <p:cNvPicPr>
            <a:picLocks noGrp="1" noChangeAspect="1"/>
          </p:cNvPicPr>
          <p:nvPr>
            <p:ph sz="half" idx="2"/>
          </p:nvPr>
        </p:nvPicPr>
        <p:blipFill>
          <a:blip r:embed="rId3"/>
          <a:stretch>
            <a:fillRect/>
          </a:stretch>
        </p:blipFill>
        <p:spPr>
          <a:xfrm>
            <a:off x="7290653" y="1871758"/>
            <a:ext cx="3949294" cy="4771449"/>
          </a:xfrm>
          <a:prstGeom prst="rect">
            <a:avLst/>
          </a:prstGeom>
        </p:spPr>
      </p:pic>
      <p:pic>
        <p:nvPicPr>
          <p:cNvPr id="8" name="Picture 7">
            <a:extLst>
              <a:ext uri="{FF2B5EF4-FFF2-40B4-BE49-F238E27FC236}">
                <a16:creationId xmlns:a16="http://schemas.microsoft.com/office/drawing/2014/main" id="{71E517DF-3756-4D27-A48D-E5542E373CCC}"/>
              </a:ext>
            </a:extLst>
          </p:cNvPr>
          <p:cNvPicPr>
            <a:picLocks noChangeAspect="1"/>
          </p:cNvPicPr>
          <p:nvPr/>
        </p:nvPicPr>
        <p:blipFill>
          <a:blip r:embed="rId4"/>
          <a:stretch>
            <a:fillRect/>
          </a:stretch>
        </p:blipFill>
        <p:spPr>
          <a:xfrm>
            <a:off x="3903077" y="4160352"/>
            <a:ext cx="3110031" cy="2332523"/>
          </a:xfrm>
          <a:prstGeom prst="rect">
            <a:avLst/>
          </a:prstGeom>
        </p:spPr>
      </p:pic>
    </p:spTree>
    <p:extLst>
      <p:ext uri="{BB962C8B-B14F-4D97-AF65-F5344CB8AC3E}">
        <p14:creationId xmlns:p14="http://schemas.microsoft.com/office/powerpoint/2010/main" val="63607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5" name="Rectangle 74">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5DACA-7413-7F4A-9648-D2DA638F5EB3}"/>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000"/>
              <a:t>School Branches:</a:t>
            </a:r>
          </a:p>
        </p:txBody>
      </p:sp>
      <p:sp>
        <p:nvSpPr>
          <p:cNvPr id="3" name="Content Placeholder 2">
            <a:extLst>
              <a:ext uri="{FF2B5EF4-FFF2-40B4-BE49-F238E27FC236}">
                <a16:creationId xmlns:a16="http://schemas.microsoft.com/office/drawing/2014/main" id="{6D621AD8-2DEB-0F40-A54F-8ADFA3111378}"/>
              </a:ext>
            </a:extLst>
          </p:cNvPr>
          <p:cNvSpPr>
            <a:spLocks noGrp="1"/>
          </p:cNvSpPr>
          <p:nvPr>
            <p:ph sz="half" idx="1"/>
          </p:nvPr>
        </p:nvSpPr>
        <p:spPr>
          <a:xfrm>
            <a:off x="638881" y="1851381"/>
            <a:ext cx="10909643" cy="552659"/>
          </a:xfrm>
        </p:spPr>
        <p:txBody>
          <a:bodyPr vert="horz" lIns="91440" tIns="45720" rIns="91440" bIns="45720" rtlCol="0" anchor="ctr">
            <a:normAutofit/>
          </a:bodyPr>
          <a:lstStyle/>
          <a:p>
            <a:pPr marL="0" indent="0" algn="ctr">
              <a:buNone/>
            </a:pPr>
            <a:r>
              <a:rPr lang="en-US" sz="2400"/>
              <a:t>In the Early Years we focus on the first three branches:</a:t>
            </a:r>
          </a:p>
        </p:txBody>
      </p:sp>
      <p:sp>
        <p:nvSpPr>
          <p:cNvPr id="77" name="Rectangle 6">
            <a:extLst>
              <a:ext uri="{FF2B5EF4-FFF2-40B4-BE49-F238E27FC236}">
                <a16:creationId xmlns:a16="http://schemas.microsoft.com/office/drawing/2014/main" id="{147C7031-1E3A-4EF7-A823-89F74BA67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165234DF-166B-4F6A-9848-4650EE986C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4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a:extLst>
              <a:ext uri="{FF2B5EF4-FFF2-40B4-BE49-F238E27FC236}">
                <a16:creationId xmlns:a16="http://schemas.microsoft.com/office/drawing/2014/main" id="{1529DF35-9B51-4B90-98FA-22A31D5EF8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17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6" name="Picture 2">
            <a:extLst>
              <a:ext uri="{FF2B5EF4-FFF2-40B4-BE49-F238E27FC236}">
                <a16:creationId xmlns:a16="http://schemas.microsoft.com/office/drawing/2014/main" id="{8BB6B351-E394-4AA8-86A2-8114402FD94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76021" y="2619784"/>
            <a:ext cx="2888557" cy="4082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3051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A7B71-915D-4AE0-AB14-A3CF222AA31C}"/>
              </a:ext>
            </a:extLst>
          </p:cNvPr>
          <p:cNvSpPr>
            <a:spLocks noGrp="1"/>
          </p:cNvSpPr>
          <p:nvPr>
            <p:ph type="title"/>
          </p:nvPr>
        </p:nvSpPr>
        <p:spPr/>
        <p:txBody>
          <a:bodyPr/>
          <a:lstStyle/>
          <a:p>
            <a:r>
              <a:rPr lang="en-GB"/>
              <a:t>Behaviour:</a:t>
            </a:r>
          </a:p>
        </p:txBody>
      </p:sp>
      <p:pic>
        <p:nvPicPr>
          <p:cNvPr id="8" name="Content Placeholder 7">
            <a:extLst>
              <a:ext uri="{FF2B5EF4-FFF2-40B4-BE49-F238E27FC236}">
                <a16:creationId xmlns:a16="http://schemas.microsoft.com/office/drawing/2014/main" id="{B5F87DEE-5EF4-4950-A009-9CE81AC9B605}"/>
              </a:ext>
            </a:extLst>
          </p:cNvPr>
          <p:cNvPicPr>
            <a:picLocks noGrp="1" noChangeAspect="1"/>
          </p:cNvPicPr>
          <p:nvPr>
            <p:ph idx="1"/>
          </p:nvPr>
        </p:nvPicPr>
        <p:blipFill>
          <a:blip r:embed="rId2"/>
          <a:stretch>
            <a:fillRect/>
          </a:stretch>
        </p:blipFill>
        <p:spPr>
          <a:xfrm>
            <a:off x="838200" y="1928813"/>
            <a:ext cx="10607141" cy="4791106"/>
          </a:xfrm>
          <a:prstGeom prst="rect">
            <a:avLst/>
          </a:prstGeom>
        </p:spPr>
      </p:pic>
    </p:spTree>
    <p:extLst>
      <p:ext uri="{BB962C8B-B14F-4D97-AF65-F5344CB8AC3E}">
        <p14:creationId xmlns:p14="http://schemas.microsoft.com/office/powerpoint/2010/main" val="3720683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98D1-69AD-4D5E-9A9D-4BF60D6A548B}"/>
              </a:ext>
            </a:extLst>
          </p:cNvPr>
          <p:cNvSpPr>
            <a:spLocks noGrp="1"/>
          </p:cNvSpPr>
          <p:nvPr>
            <p:ph type="title"/>
          </p:nvPr>
        </p:nvSpPr>
        <p:spPr>
          <a:xfrm>
            <a:off x="838200" y="324852"/>
            <a:ext cx="10515600" cy="1325563"/>
          </a:xfrm>
        </p:spPr>
        <p:txBody>
          <a:bodyPr/>
          <a:lstStyle/>
          <a:p>
            <a:r>
              <a:rPr lang="en-US"/>
              <a:t>Other Recognitions</a:t>
            </a:r>
          </a:p>
        </p:txBody>
      </p:sp>
      <p:sp>
        <p:nvSpPr>
          <p:cNvPr id="3" name="Content Placeholder 2">
            <a:extLst>
              <a:ext uri="{FF2B5EF4-FFF2-40B4-BE49-F238E27FC236}">
                <a16:creationId xmlns:a16="http://schemas.microsoft.com/office/drawing/2014/main" id="{73FFC06C-B0F2-41A8-BE57-7594781521E2}"/>
              </a:ext>
            </a:extLst>
          </p:cNvPr>
          <p:cNvSpPr>
            <a:spLocks noGrp="1"/>
          </p:cNvSpPr>
          <p:nvPr>
            <p:ph idx="1"/>
          </p:nvPr>
        </p:nvSpPr>
        <p:spPr>
          <a:xfrm>
            <a:off x="665672" y="2385418"/>
            <a:ext cx="10688128" cy="5000502"/>
          </a:xfrm>
        </p:spPr>
        <p:txBody>
          <a:bodyPr vert="horz" lIns="91440" tIns="45720" rIns="91440" bIns="45720" rtlCol="0" anchor="t">
            <a:noAutofit/>
          </a:bodyPr>
          <a:lstStyle/>
          <a:p>
            <a:r>
              <a:rPr lang="en-US"/>
              <a:t>Children can receive a Headteachers Award for excellent work and effort in their learning.  </a:t>
            </a:r>
          </a:p>
          <a:p>
            <a:r>
              <a:rPr lang="en-US">
                <a:ea typeface="+mn-lt"/>
                <a:cs typeface="+mn-lt"/>
              </a:rPr>
              <a:t>We also have a ‘Thank You’ box in the main office where staff, parents and children can write messages of thanks to all school groups. These are shared in Assembly.  This supports well-being within the school across all stakeholders. </a:t>
            </a:r>
          </a:p>
          <a:p>
            <a:r>
              <a:rPr lang="en-US">
                <a:ea typeface="+mn-lt"/>
                <a:cs typeface="+mn-lt"/>
              </a:rPr>
              <a:t>Children are rewarded in several ways.  Staff give out stickers, certificates and lots of praise.</a:t>
            </a:r>
            <a:endParaRPr lang="en-US"/>
          </a:p>
          <a:p>
            <a:pPr marL="0" indent="0">
              <a:buNone/>
            </a:pPr>
            <a:endParaRPr lang="en-US" sz="2400"/>
          </a:p>
        </p:txBody>
      </p:sp>
    </p:spTree>
    <p:extLst>
      <p:ext uri="{BB962C8B-B14F-4D97-AF65-F5344CB8AC3E}">
        <p14:creationId xmlns:p14="http://schemas.microsoft.com/office/powerpoint/2010/main" val="385646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3C51-9B8D-4E77-BBE6-469BA6F7DD93}"/>
              </a:ext>
            </a:extLst>
          </p:cNvPr>
          <p:cNvSpPr>
            <a:spLocks noGrp="1"/>
          </p:cNvSpPr>
          <p:nvPr>
            <p:ph type="title"/>
          </p:nvPr>
        </p:nvSpPr>
        <p:spPr/>
        <p:txBody>
          <a:bodyPr>
            <a:normAutofit/>
          </a:bodyPr>
          <a:lstStyle/>
          <a:p>
            <a:r>
              <a:rPr lang="en-GB"/>
              <a:t>What if you are not doing the right thing</a:t>
            </a:r>
          </a:p>
        </p:txBody>
      </p:sp>
      <p:sp>
        <p:nvSpPr>
          <p:cNvPr id="3" name="Content Placeholder 2">
            <a:extLst>
              <a:ext uri="{FF2B5EF4-FFF2-40B4-BE49-F238E27FC236}">
                <a16:creationId xmlns:a16="http://schemas.microsoft.com/office/drawing/2014/main" id="{A99FB74B-01DB-4011-ACD5-75E7841B0CE6}"/>
              </a:ext>
            </a:extLst>
          </p:cNvPr>
          <p:cNvSpPr>
            <a:spLocks noGrp="1"/>
          </p:cNvSpPr>
          <p:nvPr>
            <p:ph idx="1"/>
          </p:nvPr>
        </p:nvSpPr>
        <p:spPr/>
        <p:txBody>
          <a:bodyPr vert="horz" lIns="91440" tIns="45720" rIns="91440" bIns="45720" rtlCol="0" anchor="t">
            <a:normAutofit fontScale="92500" lnSpcReduction="10000"/>
          </a:bodyPr>
          <a:lstStyle/>
          <a:p>
            <a:r>
              <a:rPr lang="en-GB"/>
              <a:t>Appropriate consequences will be given, taking into consideration the child </a:t>
            </a:r>
          </a:p>
          <a:p>
            <a:r>
              <a:rPr lang="en-GB"/>
              <a:t>We will communicate behaviour and consequences with the child’s parents where necessary, and only that of their child, not any other pupils' involvement </a:t>
            </a:r>
          </a:p>
          <a:p>
            <a:r>
              <a:rPr lang="en-GB"/>
              <a:t>In extreme instances, where behaviour is continuous, over time, or for one large incident, the pupil may face expulsion for  a fixed period (this will be communicated with parents and formally by letter). Incident(s) can include the pupil putting themselves or others at risk, safety of them or others and/or verbal/physical harm. </a:t>
            </a:r>
          </a:p>
          <a:p>
            <a:pPr marL="0" indent="0">
              <a:buNone/>
            </a:pPr>
            <a:endParaRPr lang="en-GB"/>
          </a:p>
        </p:txBody>
      </p:sp>
    </p:spTree>
    <p:extLst>
      <p:ext uri="{BB962C8B-B14F-4D97-AF65-F5344CB8AC3E}">
        <p14:creationId xmlns:p14="http://schemas.microsoft.com/office/powerpoint/2010/main" val="10787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B69731-5DC0-4DEA-B132-9725DA83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s">
            <a:extLst>
              <a:ext uri="{FF2B5EF4-FFF2-40B4-BE49-F238E27FC236}">
                <a16:creationId xmlns:a16="http://schemas.microsoft.com/office/drawing/2014/main" id="{64DE50BC-655B-4FD8-864F-B20143A16C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731" y="283464"/>
            <a:ext cx="3008376" cy="3008376"/>
          </a:xfrm>
          <a:prstGeom prst="rect">
            <a:avLst/>
          </a:prstGeom>
        </p:spPr>
      </p:pic>
      <p:sp>
        <p:nvSpPr>
          <p:cNvPr id="19" name="Freeform: Shape 18">
            <a:extLst>
              <a:ext uri="{FF2B5EF4-FFF2-40B4-BE49-F238E27FC236}">
                <a16:creationId xmlns:a16="http://schemas.microsoft.com/office/drawing/2014/main" id="{2C88B42A-6452-46FB-9213-1351DEC8B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38688"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80A9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DD479B-18BF-4E03-863A-95BFB8B223F4}"/>
              </a:ext>
            </a:extLst>
          </p:cNvPr>
          <p:cNvSpPr>
            <a:spLocks noGrp="1"/>
          </p:cNvSpPr>
          <p:nvPr>
            <p:ph type="ctrTitle"/>
          </p:nvPr>
        </p:nvSpPr>
        <p:spPr>
          <a:xfrm>
            <a:off x="5333999" y="484632"/>
            <a:ext cx="6364224" cy="3566160"/>
          </a:xfrm>
        </p:spPr>
        <p:txBody>
          <a:bodyPr>
            <a:normAutofit/>
          </a:bodyPr>
          <a:lstStyle/>
          <a:p>
            <a:r>
              <a:rPr lang="en-GB">
                <a:solidFill>
                  <a:schemeClr val="bg1"/>
                </a:solidFill>
              </a:rPr>
              <a:t>Meet the team</a:t>
            </a:r>
          </a:p>
        </p:txBody>
      </p:sp>
      <p:sp>
        <p:nvSpPr>
          <p:cNvPr id="3" name="Subtitle 2">
            <a:extLst>
              <a:ext uri="{FF2B5EF4-FFF2-40B4-BE49-F238E27FC236}">
                <a16:creationId xmlns:a16="http://schemas.microsoft.com/office/drawing/2014/main" id="{A4716021-7EE5-4D3E-8200-BEAF034A9FB5}"/>
              </a:ext>
            </a:extLst>
          </p:cNvPr>
          <p:cNvSpPr>
            <a:spLocks noGrp="1"/>
          </p:cNvSpPr>
          <p:nvPr>
            <p:ph type="subTitle" idx="1"/>
          </p:nvPr>
        </p:nvSpPr>
        <p:spPr>
          <a:xfrm>
            <a:off x="5333999" y="4480560"/>
            <a:ext cx="6364224" cy="1572768"/>
          </a:xfrm>
        </p:spPr>
        <p:txBody>
          <a:bodyPr>
            <a:normAutofit/>
          </a:bodyPr>
          <a:lstStyle/>
          <a:p>
            <a:r>
              <a:rPr lang="en-GB">
                <a:solidFill>
                  <a:schemeClr val="bg1"/>
                </a:solidFill>
              </a:rPr>
              <a:t>Who will I be working with?</a:t>
            </a:r>
          </a:p>
        </p:txBody>
      </p:sp>
      <p:pic>
        <p:nvPicPr>
          <p:cNvPr id="4" name="Picture 3">
            <a:extLst>
              <a:ext uri="{FF2B5EF4-FFF2-40B4-BE49-F238E27FC236}">
                <a16:creationId xmlns:a16="http://schemas.microsoft.com/office/drawing/2014/main" id="{9837D76E-F0F0-4620-925D-EF7757145A4B}"/>
              </a:ext>
            </a:extLst>
          </p:cNvPr>
          <p:cNvPicPr>
            <a:picLocks noChangeAspect="1"/>
          </p:cNvPicPr>
          <p:nvPr/>
        </p:nvPicPr>
        <p:blipFill>
          <a:blip r:embed="rId4"/>
          <a:stretch>
            <a:fillRect/>
          </a:stretch>
        </p:blipFill>
        <p:spPr>
          <a:xfrm>
            <a:off x="837126" y="3581070"/>
            <a:ext cx="3125585" cy="3008376"/>
          </a:xfrm>
          <a:prstGeom prst="rect">
            <a:avLst/>
          </a:prstGeom>
        </p:spPr>
      </p:pic>
      <p:sp>
        <p:nvSpPr>
          <p:cNvPr id="21" name="Rectangle 6">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3999" y="42521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92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65B06-2B34-C84C-C4AB-A7B0EE744856}"/>
              </a:ext>
            </a:extLst>
          </p:cNvPr>
          <p:cNvSpPr>
            <a:spLocks noGrp="1"/>
          </p:cNvSpPr>
          <p:nvPr>
            <p:ph type="title"/>
          </p:nvPr>
        </p:nvSpPr>
        <p:spPr>
          <a:xfrm>
            <a:off x="640080" y="325369"/>
            <a:ext cx="6987514" cy="1956841"/>
          </a:xfrm>
        </p:spPr>
        <p:txBody>
          <a:bodyPr anchor="b">
            <a:normAutofit/>
          </a:bodyPr>
          <a:lstStyle/>
          <a:p>
            <a:pPr>
              <a:lnSpc>
                <a:spcPct val="90000"/>
              </a:lnSpc>
            </a:pPr>
            <a:r>
              <a:rPr lang="en-GB" sz="5600"/>
              <a:t>Attendance at PTM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7F8097-C419-9E7B-D54F-E1696AAA8EBB}"/>
              </a:ext>
            </a:extLst>
          </p:cNvPr>
          <p:cNvSpPr>
            <a:spLocks noGrp="1"/>
          </p:cNvSpPr>
          <p:nvPr>
            <p:ph idx="1"/>
          </p:nvPr>
        </p:nvSpPr>
        <p:spPr>
          <a:xfrm>
            <a:off x="640080" y="2872899"/>
            <a:ext cx="6433413" cy="3320668"/>
          </a:xfrm>
        </p:spPr>
        <p:txBody>
          <a:bodyPr vert="horz" lIns="91440" tIns="45720" rIns="91440" bIns="45720" rtlCol="0" anchor="t">
            <a:normAutofit fontScale="92500" lnSpcReduction="20000"/>
          </a:bodyPr>
          <a:lstStyle/>
          <a:p>
            <a:r>
              <a:rPr lang="en-GB" sz="4400">
                <a:ea typeface="+mn-lt"/>
                <a:cs typeface="+mn-lt"/>
              </a:rPr>
              <a:t>Will your child be a PTM Attendance Hero next year ? </a:t>
            </a:r>
          </a:p>
          <a:p>
            <a:r>
              <a:rPr lang="en-GB" sz="4400">
                <a:ea typeface="+mn-lt"/>
                <a:cs typeface="+mn-lt"/>
              </a:rPr>
              <a:t>Being here every day and on time really helps your child be happy, successful and get the very best from their education.</a:t>
            </a:r>
            <a:r>
              <a:rPr lang="en-GB">
                <a:ea typeface="+mn-lt"/>
                <a:cs typeface="+mn-lt"/>
              </a:rPr>
              <a:t> </a:t>
            </a:r>
            <a:endParaRPr lang="en-GB"/>
          </a:p>
          <a:p>
            <a:endParaRPr lang="en-GB"/>
          </a:p>
        </p:txBody>
      </p:sp>
      <p:pic>
        <p:nvPicPr>
          <p:cNvPr id="4" name="Picture 4" descr="Diagram&#10;&#10;Description automatically generated">
            <a:extLst>
              <a:ext uri="{FF2B5EF4-FFF2-40B4-BE49-F238E27FC236}">
                <a16:creationId xmlns:a16="http://schemas.microsoft.com/office/drawing/2014/main" id="{98A84A79-8B78-E611-40C8-74E9A5029E8D}"/>
              </a:ext>
            </a:extLst>
          </p:cNvPr>
          <p:cNvPicPr>
            <a:picLocks noChangeAspect="1"/>
          </p:cNvPicPr>
          <p:nvPr/>
        </p:nvPicPr>
        <p:blipFill rotWithShape="1">
          <a:blip r:embed="rId2"/>
          <a:srcRect b="303"/>
          <a:stretch/>
        </p:blipFill>
        <p:spPr>
          <a:xfrm>
            <a:off x="7072438" y="10"/>
            <a:ext cx="5118039" cy="675441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050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4239-1585-68EB-6A52-68280A5A7B5D}"/>
              </a:ext>
            </a:extLst>
          </p:cNvPr>
          <p:cNvSpPr>
            <a:spLocks noGrp="1"/>
          </p:cNvSpPr>
          <p:nvPr>
            <p:ph type="title"/>
          </p:nvPr>
        </p:nvSpPr>
        <p:spPr/>
        <p:txBody>
          <a:bodyPr>
            <a:normAutofit fontScale="90000"/>
          </a:bodyPr>
          <a:lstStyle/>
          <a:p>
            <a:r>
              <a:rPr lang="en-GB" sz="3200"/>
              <a:t>Did you know…</a:t>
            </a:r>
            <a:endParaRPr lang="en-US" sz="3200"/>
          </a:p>
          <a:p>
            <a:r>
              <a:rPr lang="en-GB" sz="3200"/>
              <a:t>That just being late regularly can soon build up many hours of lost learning. </a:t>
            </a:r>
          </a:p>
          <a:p>
            <a:endParaRPr lang="en-GB" sz="3200"/>
          </a:p>
        </p:txBody>
      </p:sp>
      <p:pic>
        <p:nvPicPr>
          <p:cNvPr id="4" name="Picture 4">
            <a:extLst>
              <a:ext uri="{FF2B5EF4-FFF2-40B4-BE49-F238E27FC236}">
                <a16:creationId xmlns:a16="http://schemas.microsoft.com/office/drawing/2014/main" id="{AA2DA6B1-B16B-A188-BF0B-43B07F4F0FA3}"/>
              </a:ext>
            </a:extLst>
          </p:cNvPr>
          <p:cNvPicPr>
            <a:picLocks noGrp="1" noChangeAspect="1"/>
          </p:cNvPicPr>
          <p:nvPr>
            <p:ph idx="1"/>
          </p:nvPr>
        </p:nvPicPr>
        <p:blipFill>
          <a:blip r:embed="rId2"/>
          <a:stretch>
            <a:fillRect/>
          </a:stretch>
        </p:blipFill>
        <p:spPr>
          <a:xfrm>
            <a:off x="953425" y="2221478"/>
            <a:ext cx="10403519" cy="3919306"/>
          </a:xfrm>
        </p:spPr>
      </p:pic>
    </p:spTree>
    <p:extLst>
      <p:ext uri="{BB962C8B-B14F-4D97-AF65-F5344CB8AC3E}">
        <p14:creationId xmlns:p14="http://schemas.microsoft.com/office/powerpoint/2010/main" val="70471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EC45-C46B-8444-AAE2-32426414AABB}"/>
              </a:ext>
            </a:extLst>
          </p:cNvPr>
          <p:cNvSpPr>
            <a:spLocks noGrp="1"/>
          </p:cNvSpPr>
          <p:nvPr>
            <p:ph type="title"/>
          </p:nvPr>
        </p:nvSpPr>
        <p:spPr/>
        <p:txBody>
          <a:bodyPr vert="horz" lIns="91440" tIns="45720" rIns="91440" bIns="45720" rtlCol="0" anchor="ctr">
            <a:noAutofit/>
          </a:bodyPr>
          <a:lstStyle/>
          <a:p>
            <a:br>
              <a:rPr lang="en-GB" sz="2800">
                <a:solidFill>
                  <a:srgbClr val="FF0000"/>
                </a:solidFill>
                <a:ea typeface="+mj-lt"/>
                <a:cs typeface="+mj-lt"/>
              </a:rPr>
            </a:br>
            <a:r>
              <a:rPr lang="en-GB" sz="2800">
                <a:solidFill>
                  <a:srgbClr val="FF0000"/>
                </a:solidFill>
                <a:ea typeface="+mj-lt"/>
                <a:cs typeface="+mj-lt"/>
              </a:rPr>
              <a:t>Regular attendance is so important as just 2 weeks off school in a year will mean you child misses 50 lessons .</a:t>
            </a:r>
            <a:endParaRPr lang="en-US" sz="2800"/>
          </a:p>
          <a:p>
            <a:endParaRPr lang="en-GB"/>
          </a:p>
        </p:txBody>
      </p:sp>
      <p:pic>
        <p:nvPicPr>
          <p:cNvPr id="4" name="Picture 4" descr="A picture containing chart&#10;&#10;Description automatically generated">
            <a:extLst>
              <a:ext uri="{FF2B5EF4-FFF2-40B4-BE49-F238E27FC236}">
                <a16:creationId xmlns:a16="http://schemas.microsoft.com/office/drawing/2014/main" id="{92F51D0B-FE26-5C72-CA26-F8AB6B1D9B3C}"/>
              </a:ext>
            </a:extLst>
          </p:cNvPr>
          <p:cNvPicPr>
            <a:picLocks noGrp="1" noChangeAspect="1"/>
          </p:cNvPicPr>
          <p:nvPr>
            <p:ph idx="1"/>
          </p:nvPr>
        </p:nvPicPr>
        <p:blipFill>
          <a:blip r:embed="rId2"/>
          <a:stretch>
            <a:fillRect/>
          </a:stretch>
        </p:blipFill>
        <p:spPr>
          <a:xfrm>
            <a:off x="835953" y="2070898"/>
            <a:ext cx="7896637" cy="4556760"/>
          </a:xfrm>
        </p:spPr>
      </p:pic>
      <p:sp>
        <p:nvSpPr>
          <p:cNvPr id="5" name="TextBox 4">
            <a:extLst>
              <a:ext uri="{FF2B5EF4-FFF2-40B4-BE49-F238E27FC236}">
                <a16:creationId xmlns:a16="http://schemas.microsoft.com/office/drawing/2014/main" id="{549059DD-7B54-3AE5-E0F6-BBA73A64DBA5}"/>
              </a:ext>
            </a:extLst>
          </p:cNvPr>
          <p:cNvSpPr txBox="1"/>
          <p:nvPr/>
        </p:nvSpPr>
        <p:spPr>
          <a:xfrm>
            <a:off x="9165771" y="2253343"/>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For more information on the school’s policy regarding attendance please visit </a:t>
            </a:r>
          </a:p>
          <a:p>
            <a:endParaRPr lang="en-US" sz="3200"/>
          </a:p>
          <a:p>
            <a:r>
              <a:rPr lang="en-US" sz="3200">
                <a:hlinkClick r:id="rId3"/>
              </a:rPr>
              <a:t>Attendance - Pear Tree Mead Academy</a:t>
            </a:r>
          </a:p>
        </p:txBody>
      </p:sp>
    </p:spTree>
    <p:extLst>
      <p:ext uri="{BB962C8B-B14F-4D97-AF65-F5344CB8AC3E}">
        <p14:creationId xmlns:p14="http://schemas.microsoft.com/office/powerpoint/2010/main" val="2807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DACA-7413-7F4A-9648-D2DA638F5EB3}"/>
              </a:ext>
            </a:extLst>
          </p:cNvPr>
          <p:cNvSpPr>
            <a:spLocks noGrp="1"/>
          </p:cNvSpPr>
          <p:nvPr>
            <p:ph type="title"/>
          </p:nvPr>
        </p:nvSpPr>
        <p:spPr/>
        <p:txBody>
          <a:bodyPr/>
          <a:lstStyle/>
          <a:p>
            <a:r>
              <a:rPr lang="en-GB"/>
              <a:t>Useful websites:</a:t>
            </a:r>
            <a:endParaRPr lang="en-US"/>
          </a:p>
        </p:txBody>
      </p:sp>
      <p:sp>
        <p:nvSpPr>
          <p:cNvPr id="3" name="Content Placeholder 2">
            <a:extLst>
              <a:ext uri="{FF2B5EF4-FFF2-40B4-BE49-F238E27FC236}">
                <a16:creationId xmlns:a16="http://schemas.microsoft.com/office/drawing/2014/main" id="{6D621AD8-2DEB-0F40-A54F-8ADFA3111378}"/>
              </a:ext>
            </a:extLst>
          </p:cNvPr>
          <p:cNvSpPr>
            <a:spLocks noGrp="1"/>
          </p:cNvSpPr>
          <p:nvPr>
            <p:ph sz="half" idx="1"/>
          </p:nvPr>
        </p:nvSpPr>
        <p:spPr>
          <a:xfrm>
            <a:off x="280554" y="2075911"/>
            <a:ext cx="11630891" cy="4251960"/>
          </a:xfrm>
        </p:spPr>
        <p:txBody>
          <a:bodyPr vert="horz" lIns="91440" tIns="45720" rIns="91440" bIns="45720" rtlCol="0" anchor="t">
            <a:normAutofit fontScale="85000" lnSpcReduction="10000"/>
          </a:bodyPr>
          <a:lstStyle/>
          <a:p>
            <a:pPr marL="0" indent="0">
              <a:buNone/>
            </a:pPr>
            <a:r>
              <a:rPr lang="en-GB" sz="4000"/>
              <a:t>These are some useful websites for you to use across the year :</a:t>
            </a:r>
          </a:p>
          <a:p>
            <a:r>
              <a:rPr lang="en-GB" sz="4000" u="sng"/>
              <a:t>Busy Things</a:t>
            </a:r>
            <a:r>
              <a:rPr lang="en-GB" sz="4000"/>
              <a:t> </a:t>
            </a:r>
            <a:r>
              <a:rPr lang="en-GB" sz="4000">
                <a:hlinkClick r:id="rId2"/>
              </a:rPr>
              <a:t>www.busythings.co.uk</a:t>
            </a:r>
            <a:r>
              <a:rPr lang="en-GB" sz="4000"/>
              <a:t>  This is a fun educational website which has activities for a variety of early learning areas. Username-home5826 Password-</a:t>
            </a:r>
            <a:r>
              <a:rPr lang="en-GB" sz="4000" err="1"/>
              <a:t>peartree</a:t>
            </a:r>
          </a:p>
          <a:p>
            <a:r>
              <a:rPr lang="en-GB" sz="4000"/>
              <a:t>Letter join website for handwriting letter practise </a:t>
            </a:r>
            <a:r>
              <a:rPr lang="en-GB" sz="4000">
                <a:ea typeface="+mn-lt"/>
                <a:cs typeface="+mn-lt"/>
              </a:rPr>
              <a:t>https://www.letterjoin.co.uk/log-in.html</a:t>
            </a:r>
          </a:p>
          <a:p>
            <a:r>
              <a:rPr lang="en-GB" sz="4000" err="1">
                <a:ea typeface="+mn-lt"/>
                <a:cs typeface="+mn-lt"/>
              </a:rPr>
              <a:t>Topmarks</a:t>
            </a:r>
            <a:r>
              <a:rPr lang="en-GB" sz="4000">
                <a:ea typeface="+mn-lt"/>
                <a:cs typeface="+mn-lt"/>
              </a:rPr>
              <a:t> website for EY games </a:t>
            </a:r>
            <a:r>
              <a:rPr lang="en-GB" sz="4000">
                <a:ea typeface="+mn-lt"/>
                <a:cs typeface="+mn-lt"/>
                <a:hlinkClick r:id="rId3"/>
              </a:rPr>
              <a:t>www.topmarks.co.uk</a:t>
            </a:r>
            <a:endParaRPr lang="en-GB" sz="4000">
              <a:ea typeface="+mn-lt"/>
              <a:cs typeface="+mn-lt"/>
            </a:endParaRPr>
          </a:p>
          <a:p>
            <a:endParaRPr lang="en-GB"/>
          </a:p>
          <a:p>
            <a:pPr marL="0" indent="0">
              <a:buNone/>
            </a:pPr>
            <a:endParaRPr lang="en-GB"/>
          </a:p>
        </p:txBody>
      </p:sp>
    </p:spTree>
    <p:extLst>
      <p:ext uri="{BB962C8B-B14F-4D97-AF65-F5344CB8AC3E}">
        <p14:creationId xmlns:p14="http://schemas.microsoft.com/office/powerpoint/2010/main" val="386050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640080" y="329184"/>
            <a:ext cx="6894576" cy="1783080"/>
          </a:xfrm>
        </p:spPr>
        <p:txBody>
          <a:bodyPr vert="horz" lIns="91440" tIns="45720" rIns="91440" bIns="45720" rtlCol="0" anchor="b">
            <a:normAutofit/>
          </a:bodyPr>
          <a:lstStyle/>
          <a:p>
            <a:pPr>
              <a:lnSpc>
                <a:spcPct val="90000"/>
              </a:lnSpc>
            </a:pPr>
            <a:r>
              <a:rPr lang="en-US" sz="5600"/>
              <a:t>Sharing your child’s learning:</a:t>
            </a:r>
          </a:p>
        </p:txBody>
      </p:sp>
      <p:sp>
        <p:nvSpPr>
          <p:cNvPr id="15"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CB00D2-A678-4228-9752-077B0E0D9919}"/>
              </a:ext>
            </a:extLst>
          </p:cNvPr>
          <p:cNvSpPr txBox="1"/>
          <p:nvPr/>
        </p:nvSpPr>
        <p:spPr>
          <a:xfrm>
            <a:off x="640080" y="2706624"/>
            <a:ext cx="6912864" cy="3831336"/>
          </a:xfrm>
          <a:prstGeom prst="rect">
            <a:avLst/>
          </a:prstGeom>
        </p:spPr>
        <p:txBody>
          <a:bodyPr vert="horz" lIns="91440" tIns="45720" rIns="91440" bIns="45720" rtlCol="0" anchor="t">
            <a:normAutofit fontScale="92500" lnSpcReduction="20000"/>
          </a:bodyPr>
          <a:lstStyle/>
          <a:p>
            <a:r>
              <a:rPr lang="en-GB" sz="3600"/>
              <a:t>Your child will choose a sharing book in school.  They will take this home; this is a story book that you can enjoy reading together.</a:t>
            </a:r>
          </a:p>
          <a:p>
            <a:endParaRPr lang="en-GB" sz="3600"/>
          </a:p>
          <a:p>
            <a:r>
              <a:rPr lang="en-GB" sz="3600"/>
              <a:t>We may set challenges on Tapestry for you to complete.</a:t>
            </a:r>
          </a:p>
          <a:p>
            <a:r>
              <a:rPr lang="en-GB" sz="3600"/>
              <a:t>We ask for any of the learning above to be recorded on Tapestry.</a:t>
            </a:r>
          </a:p>
          <a:p>
            <a:pPr>
              <a:lnSpc>
                <a:spcPct val="110000"/>
              </a:lnSpc>
              <a:spcAft>
                <a:spcPts val="600"/>
              </a:spcAft>
            </a:pPr>
            <a:endParaRPr lang="en-GB"/>
          </a:p>
          <a:p>
            <a:pPr>
              <a:lnSpc>
                <a:spcPct val="110000"/>
              </a:lnSpc>
              <a:spcAft>
                <a:spcPts val="600"/>
              </a:spcAft>
            </a:pPr>
            <a:endParaRPr lang="en-US"/>
          </a:p>
        </p:txBody>
      </p:sp>
      <p:pic>
        <p:nvPicPr>
          <p:cNvPr id="4" name="Picture 3">
            <a:extLst>
              <a:ext uri="{FF2B5EF4-FFF2-40B4-BE49-F238E27FC236}">
                <a16:creationId xmlns:a16="http://schemas.microsoft.com/office/drawing/2014/main" id="{803923E2-11F8-49F9-AEFC-1C2E3EDD2C18}"/>
              </a:ext>
            </a:extLst>
          </p:cNvPr>
          <p:cNvPicPr>
            <a:picLocks noChangeAspect="1"/>
          </p:cNvPicPr>
          <p:nvPr/>
        </p:nvPicPr>
        <p:blipFill>
          <a:blip r:embed="rId2"/>
          <a:stretch>
            <a:fillRect/>
          </a:stretch>
        </p:blipFill>
        <p:spPr>
          <a:xfrm>
            <a:off x="8153613" y="4361688"/>
            <a:ext cx="3416382" cy="2176272"/>
          </a:xfrm>
          <a:prstGeom prst="rect">
            <a:avLst/>
          </a:prstGeom>
        </p:spPr>
      </p:pic>
    </p:spTree>
    <p:extLst>
      <p:ext uri="{BB962C8B-B14F-4D97-AF65-F5344CB8AC3E}">
        <p14:creationId xmlns:p14="http://schemas.microsoft.com/office/powerpoint/2010/main" val="12051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0A7B71-915D-4AE0-AB14-A3CF222AA31C}"/>
              </a:ext>
            </a:extLst>
          </p:cNvPr>
          <p:cNvSpPr>
            <a:spLocks noGrp="1"/>
          </p:cNvSpPr>
          <p:nvPr>
            <p:ph type="title"/>
          </p:nvPr>
        </p:nvSpPr>
        <p:spPr/>
        <p:txBody>
          <a:bodyPr/>
          <a:lstStyle/>
          <a:p>
            <a:r>
              <a:rPr lang="en-GB"/>
              <a:t>Who to talk to:</a:t>
            </a:r>
          </a:p>
        </p:txBody>
      </p:sp>
      <p:sp>
        <p:nvSpPr>
          <p:cNvPr id="4" name="Content Placeholder 3">
            <a:extLst>
              <a:ext uri="{FF2B5EF4-FFF2-40B4-BE49-F238E27FC236}">
                <a16:creationId xmlns:a16="http://schemas.microsoft.com/office/drawing/2014/main" id="{5EE23FCA-4EC2-4088-9D54-F87D818254EF}"/>
              </a:ext>
            </a:extLst>
          </p:cNvPr>
          <p:cNvSpPr>
            <a:spLocks noGrp="1"/>
          </p:cNvSpPr>
          <p:nvPr>
            <p:ph idx="1"/>
          </p:nvPr>
        </p:nvSpPr>
        <p:spPr>
          <a:xfrm>
            <a:off x="838200" y="1901874"/>
            <a:ext cx="10489463" cy="4802187"/>
          </a:xfrm>
        </p:spPr>
        <p:txBody>
          <a:bodyPr vert="horz" lIns="91440" tIns="45720" rIns="91440" bIns="45720" rtlCol="0" anchor="t">
            <a:normAutofit lnSpcReduction="10000"/>
          </a:bodyPr>
          <a:lstStyle/>
          <a:p>
            <a:pPr marL="0" indent="0">
              <a:buNone/>
            </a:pPr>
            <a:r>
              <a:rPr lang="en-GB"/>
              <a:t>If you have anything that you would like to talk about then the first point of call is always the Nursery Leader, Deputy or any of the learning support assistants. We are very happy to talk. We don’t check book bags daily, so please hand any letters to the staff member at the door. </a:t>
            </a:r>
          </a:p>
          <a:p>
            <a:pPr marL="0" indent="0">
              <a:buNone/>
            </a:pPr>
            <a:r>
              <a:rPr lang="en-GB"/>
              <a:t>If you would like to talk at the end of the nursery day please wait until children are safely let out of the classrooms first.</a:t>
            </a:r>
          </a:p>
          <a:p>
            <a:pPr marL="0" indent="0">
              <a:buNone/>
            </a:pPr>
            <a:r>
              <a:rPr lang="en-GB"/>
              <a:t>If you feel that after speaking to a member of the class staff you still need to speak to someone else then please contact the school office as they will be able to point you in the right direction of who is best to speak to.</a:t>
            </a:r>
          </a:p>
        </p:txBody>
      </p:sp>
    </p:spTree>
    <p:extLst>
      <p:ext uri="{BB962C8B-B14F-4D97-AF65-F5344CB8AC3E}">
        <p14:creationId xmlns:p14="http://schemas.microsoft.com/office/powerpoint/2010/main" val="222477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17404" y="4941472"/>
            <a:ext cx="8172400" cy="1752600"/>
          </a:xfrm>
        </p:spPr>
        <p:txBody>
          <a:bodyPr>
            <a:normAutofit fontScale="70000" lnSpcReduction="20000"/>
          </a:bodyPr>
          <a:lstStyle/>
          <a:p>
            <a:pPr algn="ctr"/>
            <a:r>
              <a:rPr lang="en-GB" sz="3900" b="1">
                <a:solidFill>
                  <a:schemeClr val="accent4">
                    <a:lumMod val="50000"/>
                  </a:schemeClr>
                </a:solidFill>
                <a:latin typeface="Calibri" pitchFamily="34" charset="0"/>
                <a:cs typeface="Calibri" pitchFamily="34" charset="0"/>
              </a:rPr>
              <a:t>“Helping the school to create memorable experiences for all Pear Tree Mead pupils”</a:t>
            </a:r>
          </a:p>
          <a:p>
            <a:endParaRPr lang="en-GB"/>
          </a:p>
          <a:p>
            <a:pPr algn="ctr"/>
            <a:r>
              <a:rPr lang="en-GB" b="1">
                <a:solidFill>
                  <a:schemeClr val="accent4">
                    <a:lumMod val="50000"/>
                  </a:schemeClr>
                </a:solidFill>
                <a:latin typeface="Calibri" pitchFamily="34" charset="0"/>
                <a:cs typeface="Calibri" pitchFamily="34" charset="0"/>
              </a:rPr>
              <a:t>Registered Charity:  1040711</a:t>
            </a:r>
          </a:p>
        </p:txBody>
      </p:sp>
      <p:pic>
        <p:nvPicPr>
          <p:cNvPr id="4" name="Picture 3" descr="FOPTMLogo.jpg"/>
          <p:cNvPicPr>
            <a:picLocks noChangeAspect="1"/>
          </p:cNvPicPr>
          <p:nvPr/>
        </p:nvPicPr>
        <p:blipFill>
          <a:blip r:embed="rId2" cstate="print"/>
          <a:stretch>
            <a:fillRect/>
          </a:stretch>
        </p:blipFill>
        <p:spPr>
          <a:xfrm>
            <a:off x="4367808" y="260648"/>
            <a:ext cx="4104456" cy="41044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0"/>
            <a:ext cx="8100392" cy="1340768"/>
          </a:xfrm>
        </p:spPr>
        <p:txBody>
          <a:bodyPr>
            <a:normAutofit fontScale="90000"/>
          </a:bodyPr>
          <a:lstStyle/>
          <a:p>
            <a:r>
              <a:rPr lang="en-GB"/>
              <a:t>What is ‘Friends of Pear Tree Mead’ (FOPTM)?</a:t>
            </a:r>
          </a:p>
        </p:txBody>
      </p:sp>
      <p:sp>
        <p:nvSpPr>
          <p:cNvPr id="3" name="Content Placeholder 2"/>
          <p:cNvSpPr>
            <a:spLocks noGrp="1"/>
          </p:cNvSpPr>
          <p:nvPr>
            <p:ph idx="1"/>
          </p:nvPr>
        </p:nvSpPr>
        <p:spPr>
          <a:xfrm>
            <a:off x="1111205" y="1412776"/>
            <a:ext cx="10317492" cy="5445224"/>
          </a:xfrm>
        </p:spPr>
        <p:txBody>
          <a:bodyPr vert="horz" lIns="91440" tIns="45720" rIns="91440" bIns="45720" rtlCol="0" anchor="t">
            <a:noAutofit/>
          </a:bodyPr>
          <a:lstStyle/>
          <a:p>
            <a:endParaRPr lang="en-GB" sz="2400" b="1">
              <a:solidFill>
                <a:schemeClr val="accent4">
                  <a:lumMod val="50000"/>
                </a:schemeClr>
              </a:solidFill>
              <a:latin typeface="Calibri" pitchFamily="34" charset="0"/>
              <a:cs typeface="Calibri" pitchFamily="34" charset="0"/>
            </a:endParaRPr>
          </a:p>
          <a:p>
            <a:r>
              <a:rPr lang="en-GB" sz="2400" b="1">
                <a:solidFill>
                  <a:schemeClr val="accent4">
                    <a:lumMod val="50000"/>
                  </a:schemeClr>
                </a:solidFill>
                <a:latin typeface="Calibri"/>
                <a:cs typeface="Calibri"/>
              </a:rPr>
              <a:t>A registered charity whose aim is to fundraise on behalf of the school to provide additional resources and equipment</a:t>
            </a:r>
          </a:p>
          <a:p>
            <a:r>
              <a:rPr lang="en-GB" sz="2400" b="1">
                <a:solidFill>
                  <a:schemeClr val="accent4">
                    <a:lumMod val="50000"/>
                  </a:schemeClr>
                </a:solidFill>
                <a:latin typeface="Calibri"/>
                <a:cs typeface="Calibri"/>
              </a:rPr>
              <a:t>A community of volunteers who help out at events hosted by FOPTM.  We have our own </a:t>
            </a:r>
            <a:r>
              <a:rPr lang="en-GB" sz="2400" b="1" err="1">
                <a:solidFill>
                  <a:schemeClr val="accent4">
                    <a:lumMod val="50000"/>
                  </a:schemeClr>
                </a:solidFill>
                <a:latin typeface="Calibri"/>
                <a:cs typeface="Calibri"/>
              </a:rPr>
              <a:t>facebook</a:t>
            </a:r>
            <a:r>
              <a:rPr lang="en-GB" sz="2400" b="1">
                <a:solidFill>
                  <a:schemeClr val="accent4">
                    <a:lumMod val="50000"/>
                  </a:schemeClr>
                </a:solidFill>
                <a:latin typeface="Calibri"/>
                <a:cs typeface="Calibri"/>
              </a:rPr>
              <a:t> page where you can find out what's going on. </a:t>
            </a:r>
            <a:endParaRPr lang="en-GB" sz="2400" b="1">
              <a:solidFill>
                <a:schemeClr val="accent4">
                  <a:lumMod val="50000"/>
                </a:schemeClr>
              </a:solidFill>
              <a:latin typeface="Calibri" pitchFamily="34" charset="0"/>
              <a:cs typeface="Calibri" pitchFamily="34" charset="0"/>
            </a:endParaRPr>
          </a:p>
          <a:p>
            <a:r>
              <a:rPr lang="en-GB" sz="2400" b="1">
                <a:solidFill>
                  <a:schemeClr val="accent4">
                    <a:lumMod val="50000"/>
                  </a:schemeClr>
                </a:solidFill>
                <a:latin typeface="Calibri"/>
                <a:cs typeface="Calibri"/>
              </a:rPr>
              <a:t>A way to meet other parents and make new friends whilst supporting the school.</a:t>
            </a:r>
          </a:p>
          <a:p>
            <a:r>
              <a:rPr lang="en-GB" sz="2400" b="1">
                <a:solidFill>
                  <a:schemeClr val="accent4">
                    <a:lumMod val="50000"/>
                  </a:schemeClr>
                </a:solidFill>
                <a:latin typeface="Calibri"/>
                <a:cs typeface="Calibri"/>
              </a:rPr>
              <a:t>A separate entity to the school – If the school want FOPTM to fund something they have to request it in writing and it is put to a vote at our termly FOPTM meeting. Equally, if we want to run an event at the school, their staff are given the option to assist on a voluntary basis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8172400" cy="1052736"/>
          </a:xfrm>
        </p:spPr>
        <p:txBody>
          <a:bodyPr>
            <a:normAutofit/>
          </a:bodyPr>
          <a:lstStyle/>
          <a:p>
            <a:r>
              <a:rPr lang="en-GB" sz="4000">
                <a:latin typeface="Calibri" pitchFamily="34" charset="0"/>
                <a:cs typeface="Calibri" pitchFamily="34" charset="0"/>
              </a:rPr>
              <a:t>How do we fundraise?</a:t>
            </a:r>
          </a:p>
        </p:txBody>
      </p:sp>
      <p:sp>
        <p:nvSpPr>
          <p:cNvPr id="3" name="Content Placeholder 2"/>
          <p:cNvSpPr>
            <a:spLocks noGrp="1"/>
          </p:cNvSpPr>
          <p:nvPr>
            <p:ph idx="1"/>
          </p:nvPr>
        </p:nvSpPr>
        <p:spPr>
          <a:xfrm>
            <a:off x="1088335" y="1938130"/>
            <a:ext cx="10247243" cy="4651513"/>
          </a:xfrm>
        </p:spPr>
        <p:txBody>
          <a:bodyPr>
            <a:normAutofit fontScale="92500" lnSpcReduction="20000"/>
          </a:bodyPr>
          <a:lstStyle/>
          <a:p>
            <a:r>
              <a:rPr lang="en-GB" sz="2400">
                <a:solidFill>
                  <a:schemeClr val="accent4">
                    <a:lumMod val="50000"/>
                  </a:schemeClr>
                </a:solidFill>
                <a:latin typeface="Calibri" pitchFamily="34" charset="0"/>
                <a:cs typeface="Calibri" pitchFamily="34" charset="0"/>
              </a:rPr>
              <a:t>We run a variety of events throughout the year with the aim to ensure that whilst profitable, our events are affordable to all families.</a:t>
            </a:r>
          </a:p>
          <a:p>
            <a:r>
              <a:rPr lang="en-GB" sz="2400">
                <a:solidFill>
                  <a:schemeClr val="accent4">
                    <a:lumMod val="50000"/>
                  </a:schemeClr>
                </a:solidFill>
                <a:latin typeface="Calibri" pitchFamily="34" charset="0"/>
                <a:cs typeface="Calibri" pitchFamily="34" charset="0"/>
              </a:rPr>
              <a:t>Some of our events are for pupils only, but we also run family events after school, in the evenings and at weekends</a:t>
            </a:r>
          </a:p>
          <a:p>
            <a:r>
              <a:rPr lang="en-GB" sz="2400">
                <a:solidFill>
                  <a:schemeClr val="accent4">
                    <a:lumMod val="50000"/>
                  </a:schemeClr>
                </a:solidFill>
                <a:latin typeface="Calibri" pitchFamily="34" charset="0"/>
                <a:cs typeface="Calibri" pitchFamily="34" charset="0"/>
              </a:rPr>
              <a:t>We run present sales at Christmas, Mothers Day and Fathers Day to enable children to choose a pre-wrapped gift</a:t>
            </a:r>
          </a:p>
          <a:p>
            <a:r>
              <a:rPr lang="en-GB" sz="2400">
                <a:solidFill>
                  <a:schemeClr val="accent4">
                    <a:lumMod val="50000"/>
                  </a:schemeClr>
                </a:solidFill>
                <a:latin typeface="Calibri" pitchFamily="34" charset="0"/>
                <a:cs typeface="Calibri" pitchFamily="34" charset="0"/>
              </a:rPr>
              <a:t>At all school productions we sell to order from a selection of production photos taken during the class dress rehearsals.</a:t>
            </a:r>
          </a:p>
          <a:p>
            <a:r>
              <a:rPr lang="en-GB" sz="2400">
                <a:solidFill>
                  <a:schemeClr val="accent4">
                    <a:lumMod val="50000"/>
                  </a:schemeClr>
                </a:solidFill>
                <a:latin typeface="Calibri" pitchFamily="34" charset="0"/>
                <a:cs typeface="Calibri" pitchFamily="34" charset="0"/>
              </a:rPr>
              <a:t>We also raise funds by using Amazon Smile, Bag2School and asking organisations to match funds on stalls at larger events like our Summer fete and Christmas Bazaar.</a:t>
            </a:r>
          </a:p>
          <a:p>
            <a:r>
              <a:rPr lang="en-GB" sz="2400">
                <a:solidFill>
                  <a:schemeClr val="accent4">
                    <a:lumMod val="50000"/>
                  </a:schemeClr>
                </a:solidFill>
                <a:latin typeface="Calibri" pitchFamily="34" charset="0"/>
                <a:cs typeface="Calibri" pitchFamily="34" charset="0"/>
              </a:rPr>
              <a:t>We have a small team of parent volunteers who work tirelessly to manage the collection and sale of pre-loved uniform</a:t>
            </a:r>
          </a:p>
          <a:p>
            <a:endParaRPr lang="en-GB"/>
          </a:p>
        </p:txBody>
      </p:sp>
      <p:sp>
        <p:nvSpPr>
          <p:cNvPr id="4" name="Rounded Rectangle 3"/>
          <p:cNvSpPr/>
          <p:nvPr/>
        </p:nvSpPr>
        <p:spPr>
          <a:xfrm rot="19887361">
            <a:off x="438531" y="392702"/>
            <a:ext cx="1656184" cy="1224136"/>
          </a:xfrm>
          <a:prstGeom prst="roundRect">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rot="1443359">
            <a:off x="7241321" y="382925"/>
            <a:ext cx="1656184" cy="1224136"/>
          </a:xfrm>
          <a:prstGeom prst="roundRect">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20068032">
            <a:off x="8940097" y="242905"/>
            <a:ext cx="1656184" cy="1224136"/>
          </a:xfrm>
          <a:prstGeom prst="roundRect">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7962088" cy="1124744"/>
          </a:xfrm>
        </p:spPr>
        <p:txBody>
          <a:bodyPr>
            <a:normAutofit/>
          </a:bodyPr>
          <a:lstStyle/>
          <a:p>
            <a:r>
              <a:rPr lang="en-GB" sz="4000">
                <a:latin typeface="Calibri" pitchFamily="34" charset="0"/>
                <a:cs typeface="Calibri" pitchFamily="34" charset="0"/>
              </a:rPr>
              <a:t>How do we fundraise?</a:t>
            </a:r>
          </a:p>
        </p:txBody>
      </p:sp>
      <p:sp>
        <p:nvSpPr>
          <p:cNvPr id="3" name="Content Placeholder 2"/>
          <p:cNvSpPr>
            <a:spLocks noGrp="1"/>
          </p:cNvSpPr>
          <p:nvPr>
            <p:ph idx="1"/>
          </p:nvPr>
        </p:nvSpPr>
        <p:spPr>
          <a:xfrm>
            <a:off x="1001690" y="848482"/>
            <a:ext cx="8172400" cy="685056"/>
          </a:xfrm>
        </p:spPr>
        <p:txBody>
          <a:bodyPr>
            <a:normAutofit fontScale="92500"/>
          </a:bodyPr>
          <a:lstStyle/>
          <a:p>
            <a:pPr algn="ctr">
              <a:buNone/>
            </a:pPr>
            <a:r>
              <a:rPr lang="en-GB" b="1">
                <a:solidFill>
                  <a:schemeClr val="accent4">
                    <a:lumMod val="50000"/>
                  </a:schemeClr>
                </a:solidFill>
                <a:latin typeface="Calibri" pitchFamily="34" charset="0"/>
                <a:cs typeface="Calibri" pitchFamily="34" charset="0"/>
              </a:rPr>
              <a:t>Some of the events we have organised recently include:</a:t>
            </a:r>
          </a:p>
          <a:p>
            <a:pPr>
              <a:buNone/>
            </a:pPr>
            <a:endParaRPr lang="en-GB"/>
          </a:p>
        </p:txBody>
      </p:sp>
      <p:sp>
        <p:nvSpPr>
          <p:cNvPr id="4" name="TextBox 3"/>
          <p:cNvSpPr txBox="1"/>
          <p:nvPr/>
        </p:nvSpPr>
        <p:spPr>
          <a:xfrm>
            <a:off x="4854123" y="1900697"/>
            <a:ext cx="3168352" cy="4431983"/>
          </a:xfrm>
          <a:prstGeom prst="rect">
            <a:avLst/>
          </a:prstGeom>
          <a:noFill/>
        </p:spPr>
        <p:txBody>
          <a:bodyPr wrap="square" lIns="91440" tIns="45720" rIns="91440" bIns="45720" rtlCol="0" anchor="t">
            <a:spAutoFit/>
          </a:bodyPr>
          <a:lstStyle/>
          <a:p>
            <a:pPr algn="ctr"/>
            <a:r>
              <a:rPr lang="en-GB" sz="2400" b="1">
                <a:solidFill>
                  <a:schemeClr val="accent4">
                    <a:lumMod val="50000"/>
                  </a:schemeClr>
                </a:solidFill>
                <a:latin typeface="Calibri" pitchFamily="34" charset="0"/>
                <a:cs typeface="Calibri" pitchFamily="34" charset="0"/>
              </a:rPr>
              <a:t>Halloween Disco</a:t>
            </a:r>
          </a:p>
          <a:p>
            <a:pPr algn="ctr"/>
            <a:r>
              <a:rPr lang="en-GB" sz="2400" b="1">
                <a:solidFill>
                  <a:schemeClr val="accent4">
                    <a:lumMod val="50000"/>
                  </a:schemeClr>
                </a:solidFill>
                <a:latin typeface="Calibri" pitchFamily="34" charset="0"/>
                <a:cs typeface="Calibri" pitchFamily="34" charset="0"/>
              </a:rPr>
              <a:t>Christmas Bazaar</a:t>
            </a:r>
          </a:p>
          <a:p>
            <a:pPr algn="ctr"/>
            <a:r>
              <a:rPr lang="en-GB" sz="2400" b="1">
                <a:solidFill>
                  <a:schemeClr val="accent4">
                    <a:lumMod val="50000"/>
                  </a:schemeClr>
                </a:solidFill>
                <a:latin typeface="Calibri" pitchFamily="34" charset="0"/>
                <a:cs typeface="Calibri" pitchFamily="34" charset="0"/>
              </a:rPr>
              <a:t>Summer Fete</a:t>
            </a:r>
          </a:p>
          <a:p>
            <a:pPr algn="ctr"/>
            <a:r>
              <a:rPr lang="en-GB" sz="2400" b="1">
                <a:solidFill>
                  <a:schemeClr val="accent4">
                    <a:lumMod val="50000"/>
                  </a:schemeClr>
                </a:solidFill>
                <a:latin typeface="Calibri" pitchFamily="34" charset="0"/>
                <a:cs typeface="Calibri" pitchFamily="34" charset="0"/>
              </a:rPr>
              <a:t>Summer Splash</a:t>
            </a:r>
          </a:p>
          <a:p>
            <a:pPr algn="ctr"/>
            <a:r>
              <a:rPr lang="en-GB" sz="2400" b="1">
                <a:solidFill>
                  <a:schemeClr val="accent4">
                    <a:lumMod val="50000"/>
                  </a:schemeClr>
                </a:solidFill>
                <a:latin typeface="Calibri" pitchFamily="34" charset="0"/>
                <a:cs typeface="Calibri" pitchFamily="34" charset="0"/>
              </a:rPr>
              <a:t>Break the Rules Day</a:t>
            </a:r>
          </a:p>
          <a:p>
            <a:pPr algn="ctr"/>
            <a:r>
              <a:rPr lang="en-GB" sz="2400" b="1">
                <a:solidFill>
                  <a:schemeClr val="accent4">
                    <a:lumMod val="50000"/>
                  </a:schemeClr>
                </a:solidFill>
                <a:latin typeface="Calibri" pitchFamily="34" charset="0"/>
                <a:cs typeface="Calibri" pitchFamily="34" charset="0"/>
              </a:rPr>
              <a:t>Pop Up Circus</a:t>
            </a:r>
          </a:p>
          <a:p>
            <a:pPr algn="ctr"/>
            <a:r>
              <a:rPr lang="en-GB" sz="2400" b="1">
                <a:solidFill>
                  <a:schemeClr val="accent4">
                    <a:lumMod val="50000"/>
                  </a:schemeClr>
                </a:solidFill>
                <a:latin typeface="Calibri" pitchFamily="34" charset="0"/>
                <a:cs typeface="Calibri" pitchFamily="34" charset="0"/>
              </a:rPr>
              <a:t>After School Film Club</a:t>
            </a:r>
          </a:p>
          <a:p>
            <a:pPr algn="ctr"/>
            <a:r>
              <a:rPr lang="en-GB" sz="2400" b="1">
                <a:solidFill>
                  <a:schemeClr val="accent4">
                    <a:lumMod val="50000"/>
                  </a:schemeClr>
                </a:solidFill>
                <a:latin typeface="Calibri" pitchFamily="34" charset="0"/>
                <a:cs typeface="Calibri" pitchFamily="34" charset="0"/>
              </a:rPr>
              <a:t>Family Race Night</a:t>
            </a:r>
          </a:p>
          <a:p>
            <a:pPr algn="ctr"/>
            <a:r>
              <a:rPr lang="en-GB" sz="2400" b="1">
                <a:solidFill>
                  <a:schemeClr val="accent4">
                    <a:lumMod val="50000"/>
                  </a:schemeClr>
                </a:solidFill>
                <a:latin typeface="Calibri" pitchFamily="34" charset="0"/>
                <a:cs typeface="Calibri" pitchFamily="34" charset="0"/>
              </a:rPr>
              <a:t>Singo Bingo</a:t>
            </a:r>
          </a:p>
          <a:p>
            <a:pPr algn="ctr"/>
            <a:r>
              <a:rPr lang="en-GB" sz="2400" b="1">
                <a:solidFill>
                  <a:schemeClr val="accent4">
                    <a:lumMod val="50000"/>
                  </a:schemeClr>
                </a:solidFill>
                <a:latin typeface="Calibri" pitchFamily="34" charset="0"/>
                <a:cs typeface="Calibri" pitchFamily="34" charset="0"/>
              </a:rPr>
              <a:t>After School Cake Sale</a:t>
            </a:r>
          </a:p>
          <a:p>
            <a:pPr algn="ctr"/>
            <a:r>
              <a:rPr lang="en-GB" sz="2400" b="1">
                <a:solidFill>
                  <a:schemeClr val="accent4">
                    <a:lumMod val="50000"/>
                  </a:schemeClr>
                </a:solidFill>
                <a:latin typeface="Calibri"/>
                <a:cs typeface="Calibri"/>
              </a:rPr>
              <a:t>Present Sales </a:t>
            </a:r>
          </a:p>
          <a:p>
            <a:endParaRPr lang="en-GB"/>
          </a:p>
        </p:txBody>
      </p:sp>
      <p:sp>
        <p:nvSpPr>
          <p:cNvPr id="5" name="7-Point Star 4"/>
          <p:cNvSpPr/>
          <p:nvPr/>
        </p:nvSpPr>
        <p:spPr>
          <a:xfrm rot="20110504">
            <a:off x="2387047" y="2490563"/>
            <a:ext cx="1707342" cy="1573770"/>
          </a:xfrm>
          <a:prstGeom prst="star7">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7-Point Star 5"/>
          <p:cNvSpPr/>
          <p:nvPr/>
        </p:nvSpPr>
        <p:spPr>
          <a:xfrm>
            <a:off x="3647728" y="1412776"/>
            <a:ext cx="1584176" cy="1440160"/>
          </a:xfrm>
          <a:prstGeom prst="star7">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7-Point Star 6"/>
          <p:cNvSpPr/>
          <p:nvPr/>
        </p:nvSpPr>
        <p:spPr>
          <a:xfrm rot="1168463">
            <a:off x="1055432" y="4074697"/>
            <a:ext cx="1392722" cy="1245250"/>
          </a:xfrm>
          <a:prstGeom prst="star7">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7-Point Star 7"/>
          <p:cNvSpPr/>
          <p:nvPr/>
        </p:nvSpPr>
        <p:spPr>
          <a:xfrm>
            <a:off x="776692" y="1857573"/>
            <a:ext cx="1718908" cy="1368152"/>
          </a:xfrm>
          <a:prstGeom prst="star7">
            <a:avLst/>
          </a:prstGeom>
          <a:blipFill>
            <a:blip r:embed="rId5"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7-Point Star 8"/>
          <p:cNvSpPr/>
          <p:nvPr/>
        </p:nvSpPr>
        <p:spPr>
          <a:xfrm rot="19835015">
            <a:off x="2686287" y="5034226"/>
            <a:ext cx="1656203" cy="1514692"/>
          </a:xfrm>
          <a:prstGeom prst="star7">
            <a:avLst/>
          </a:prstGeom>
          <a:blipFill>
            <a:blip r:embed="rId6"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7-Point Star 9"/>
          <p:cNvSpPr/>
          <p:nvPr/>
        </p:nvSpPr>
        <p:spPr>
          <a:xfrm rot="1626621">
            <a:off x="8521275" y="4866210"/>
            <a:ext cx="1872208" cy="1656184"/>
          </a:xfrm>
          <a:prstGeom prst="star7">
            <a:avLst/>
          </a:prstGeom>
          <a:blipFill>
            <a:blip r:embed="rId7"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7-Point Star 10"/>
          <p:cNvSpPr/>
          <p:nvPr/>
        </p:nvSpPr>
        <p:spPr>
          <a:xfrm rot="19965835">
            <a:off x="8002251" y="3600164"/>
            <a:ext cx="1410181" cy="1434439"/>
          </a:xfrm>
          <a:prstGeom prst="star7">
            <a:avLst/>
          </a:prstGeom>
          <a:blipFill>
            <a:blip r:embed="rId8"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7-Point Star 11"/>
          <p:cNvSpPr/>
          <p:nvPr/>
        </p:nvSpPr>
        <p:spPr>
          <a:xfrm rot="5832459">
            <a:off x="8904141" y="2291410"/>
            <a:ext cx="1649725" cy="1684320"/>
          </a:xfrm>
          <a:prstGeom prst="star7">
            <a:avLst/>
          </a:prstGeom>
          <a:blipFill>
            <a:blip r:embed="rId9"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7-Point Star 12"/>
          <p:cNvSpPr/>
          <p:nvPr/>
        </p:nvSpPr>
        <p:spPr>
          <a:xfrm>
            <a:off x="7752184" y="1412776"/>
            <a:ext cx="1512168" cy="1368152"/>
          </a:xfrm>
          <a:prstGeom prst="star7">
            <a:avLst/>
          </a:prstGeom>
          <a:blipFill>
            <a:blip r:embed="rId10"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3DEB-CC01-4DF2-8C09-9E9225BC49D2}"/>
              </a:ext>
            </a:extLst>
          </p:cNvPr>
          <p:cNvSpPr>
            <a:spLocks noGrp="1"/>
          </p:cNvSpPr>
          <p:nvPr>
            <p:ph type="title"/>
          </p:nvPr>
        </p:nvSpPr>
        <p:spPr/>
        <p:txBody>
          <a:bodyPr/>
          <a:lstStyle/>
          <a:p>
            <a:r>
              <a:rPr lang="en-GB"/>
              <a:t>The Adults in Nursery</a:t>
            </a:r>
          </a:p>
        </p:txBody>
      </p:sp>
      <p:sp>
        <p:nvSpPr>
          <p:cNvPr id="6" name="TextBox 5">
            <a:extLst>
              <a:ext uri="{FF2B5EF4-FFF2-40B4-BE49-F238E27FC236}">
                <a16:creationId xmlns:a16="http://schemas.microsoft.com/office/drawing/2014/main" id="{987CE4B8-2CAA-2CAF-8DE0-690BD98C1BF6}"/>
              </a:ext>
            </a:extLst>
          </p:cNvPr>
          <p:cNvSpPr txBox="1"/>
          <p:nvPr/>
        </p:nvSpPr>
        <p:spPr>
          <a:xfrm>
            <a:off x="838200" y="4902922"/>
            <a:ext cx="106897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t>    </a:t>
            </a:r>
            <a:r>
              <a:rPr lang="en-GB"/>
              <a:t>Mrs Burland     Mrs </a:t>
            </a:r>
            <a:r>
              <a:rPr lang="en-GB" err="1"/>
              <a:t>Menevilli</a:t>
            </a:r>
            <a:r>
              <a:rPr lang="en-GB"/>
              <a:t>      Mrs Gilbody     Mrs Newland       </a:t>
            </a:r>
            <a:endParaRPr lang="en-US"/>
          </a:p>
        </p:txBody>
      </p:sp>
      <p:pic>
        <p:nvPicPr>
          <p:cNvPr id="3" name="Picture 3" descr="A picture containing person, indoor&#10;&#10;Description automatically generated">
            <a:extLst>
              <a:ext uri="{FF2B5EF4-FFF2-40B4-BE49-F238E27FC236}">
                <a16:creationId xmlns:a16="http://schemas.microsoft.com/office/drawing/2014/main" id="{3E50F0F9-6D01-ED7D-341B-56D37E291A2B}"/>
              </a:ext>
            </a:extLst>
          </p:cNvPr>
          <p:cNvPicPr>
            <a:picLocks noChangeAspect="1"/>
          </p:cNvPicPr>
          <p:nvPr/>
        </p:nvPicPr>
        <p:blipFill>
          <a:blip r:embed="rId2"/>
          <a:stretch>
            <a:fillRect/>
          </a:stretch>
        </p:blipFill>
        <p:spPr>
          <a:xfrm>
            <a:off x="5523826" y="3263086"/>
            <a:ext cx="1233273" cy="1809252"/>
          </a:xfrm>
          <a:prstGeom prst="rect">
            <a:avLst/>
          </a:prstGeom>
        </p:spPr>
      </p:pic>
      <p:pic>
        <p:nvPicPr>
          <p:cNvPr id="5" name="Picture 4">
            <a:extLst>
              <a:ext uri="{FF2B5EF4-FFF2-40B4-BE49-F238E27FC236}">
                <a16:creationId xmlns:a16="http://schemas.microsoft.com/office/drawing/2014/main" id="{E28CFC25-0138-4F52-AF8F-709D8105337D}"/>
              </a:ext>
            </a:extLst>
          </p:cNvPr>
          <p:cNvPicPr>
            <a:picLocks noChangeAspect="1"/>
          </p:cNvPicPr>
          <p:nvPr/>
        </p:nvPicPr>
        <p:blipFill>
          <a:blip r:embed="rId3"/>
          <a:stretch>
            <a:fillRect/>
          </a:stretch>
        </p:blipFill>
        <p:spPr>
          <a:xfrm>
            <a:off x="1414955" y="3126481"/>
            <a:ext cx="1274173" cy="1911259"/>
          </a:xfrm>
          <a:prstGeom prst="rect">
            <a:avLst/>
          </a:prstGeom>
        </p:spPr>
      </p:pic>
      <p:pic>
        <p:nvPicPr>
          <p:cNvPr id="8" name="Picture 7">
            <a:extLst>
              <a:ext uri="{FF2B5EF4-FFF2-40B4-BE49-F238E27FC236}">
                <a16:creationId xmlns:a16="http://schemas.microsoft.com/office/drawing/2014/main" id="{6825B0F7-3094-47B1-48C3-8BDD11E8C04E}"/>
              </a:ext>
            </a:extLst>
          </p:cNvPr>
          <p:cNvPicPr>
            <a:picLocks noChangeAspect="1"/>
          </p:cNvPicPr>
          <p:nvPr/>
        </p:nvPicPr>
        <p:blipFill>
          <a:blip r:embed="rId4"/>
          <a:stretch>
            <a:fillRect/>
          </a:stretch>
        </p:blipFill>
        <p:spPr>
          <a:xfrm>
            <a:off x="2784602" y="3161079"/>
            <a:ext cx="1489223" cy="1911259"/>
          </a:xfrm>
          <a:prstGeom prst="rect">
            <a:avLst/>
          </a:prstGeom>
        </p:spPr>
      </p:pic>
      <p:pic>
        <p:nvPicPr>
          <p:cNvPr id="10" name="Picture 9">
            <a:extLst>
              <a:ext uri="{FF2B5EF4-FFF2-40B4-BE49-F238E27FC236}">
                <a16:creationId xmlns:a16="http://schemas.microsoft.com/office/drawing/2014/main" id="{D084A9A7-D434-A70A-E487-D6C847A537D8}"/>
              </a:ext>
            </a:extLst>
          </p:cNvPr>
          <p:cNvPicPr>
            <a:picLocks noChangeAspect="1"/>
          </p:cNvPicPr>
          <p:nvPr/>
        </p:nvPicPr>
        <p:blipFill>
          <a:blip r:embed="rId5"/>
          <a:stretch>
            <a:fillRect/>
          </a:stretch>
        </p:blipFill>
        <p:spPr>
          <a:xfrm>
            <a:off x="4289535" y="3176564"/>
            <a:ext cx="1274171" cy="1911257"/>
          </a:xfrm>
          <a:prstGeom prst="rect">
            <a:avLst/>
          </a:prstGeom>
        </p:spPr>
      </p:pic>
    </p:spTree>
    <p:extLst>
      <p:ext uri="{BB962C8B-B14F-4D97-AF65-F5344CB8AC3E}">
        <p14:creationId xmlns:p14="http://schemas.microsoft.com/office/powerpoint/2010/main" val="161990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0"/>
            <a:ext cx="8172400" cy="1417638"/>
          </a:xfrm>
        </p:spPr>
        <p:txBody>
          <a:bodyPr>
            <a:noAutofit/>
          </a:bodyPr>
          <a:lstStyle/>
          <a:p>
            <a:r>
              <a:rPr lang="en-GB" sz="4000">
                <a:latin typeface="Calibri" pitchFamily="34" charset="0"/>
                <a:cs typeface="Calibri" pitchFamily="34" charset="0"/>
              </a:rPr>
              <a:t>What have we funded?</a:t>
            </a:r>
          </a:p>
        </p:txBody>
      </p:sp>
      <p:sp>
        <p:nvSpPr>
          <p:cNvPr id="3" name="Content Placeholder 2"/>
          <p:cNvSpPr>
            <a:spLocks noGrp="1"/>
          </p:cNvSpPr>
          <p:nvPr>
            <p:ph idx="1"/>
          </p:nvPr>
        </p:nvSpPr>
        <p:spPr>
          <a:xfrm>
            <a:off x="929308" y="1678797"/>
            <a:ext cx="9313237" cy="1084982"/>
          </a:xfrm>
        </p:spPr>
        <p:txBody>
          <a:bodyPr vert="horz" lIns="91440" tIns="45720" rIns="91440" bIns="45720" rtlCol="0" anchor="t">
            <a:normAutofit/>
          </a:bodyPr>
          <a:lstStyle/>
          <a:p>
            <a:pPr>
              <a:buNone/>
            </a:pPr>
            <a:r>
              <a:rPr lang="en-GB">
                <a:solidFill>
                  <a:schemeClr val="accent4">
                    <a:lumMod val="50000"/>
                  </a:schemeClr>
                </a:solidFill>
                <a:latin typeface="Calibri"/>
                <a:cs typeface="Calibri"/>
              </a:rPr>
              <a:t>Our main fundraising project at the moment is for the OPAL project, but in recent years we have also funded...</a:t>
            </a:r>
          </a:p>
        </p:txBody>
      </p:sp>
      <p:sp>
        <p:nvSpPr>
          <p:cNvPr id="4" name="Rounded Rectangle 3"/>
          <p:cNvSpPr/>
          <p:nvPr/>
        </p:nvSpPr>
        <p:spPr>
          <a:xfrm>
            <a:off x="2639616" y="2636912"/>
            <a:ext cx="2520280" cy="2088232"/>
          </a:xfrm>
          <a:prstGeom prst="roundRect">
            <a:avLst/>
          </a:prstGeom>
          <a:blipFill>
            <a:blip r:embed="rId2"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5231904" y="2636912"/>
            <a:ext cx="2520280" cy="2088232"/>
          </a:xfrm>
          <a:prstGeom prst="roundRect">
            <a:avLst/>
          </a:prstGeom>
          <a:blipFill>
            <a:blip r:embed="rId3"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rot="5400000">
            <a:off x="8017904" y="2371192"/>
            <a:ext cx="2132856" cy="2520280"/>
          </a:xfrm>
          <a:prstGeom prst="roundRect">
            <a:avLst/>
          </a:prstGeom>
          <a:blipFill>
            <a:blip r:embed="rId4" cstate="print"/>
            <a:stretch>
              <a:fillRect/>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231904" y="4725145"/>
            <a:ext cx="2592288" cy="830997"/>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Clearing and landscaping the pond as an outdoor learning area</a:t>
            </a:r>
          </a:p>
        </p:txBody>
      </p:sp>
      <p:sp>
        <p:nvSpPr>
          <p:cNvPr id="8" name="TextBox 7"/>
          <p:cNvSpPr txBox="1"/>
          <p:nvPr/>
        </p:nvSpPr>
        <p:spPr>
          <a:xfrm>
            <a:off x="2639616" y="4797153"/>
            <a:ext cx="2520280" cy="584775"/>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Provision of outdoor gym equipment</a:t>
            </a:r>
          </a:p>
        </p:txBody>
      </p:sp>
      <p:sp>
        <p:nvSpPr>
          <p:cNvPr id="9" name="TextBox 8"/>
          <p:cNvSpPr txBox="1"/>
          <p:nvPr/>
        </p:nvSpPr>
        <p:spPr>
          <a:xfrm>
            <a:off x="7824192" y="4797153"/>
            <a:ext cx="2520280" cy="584775"/>
          </a:xfrm>
          <a:prstGeom prst="rect">
            <a:avLst/>
          </a:prstGeom>
          <a:noFill/>
        </p:spPr>
        <p:txBody>
          <a:bodyPr wrap="square" rtlCol="0">
            <a:spAutoFit/>
          </a:bodyPr>
          <a:lstStyle/>
          <a:p>
            <a:pPr algn="ctr"/>
            <a:r>
              <a:rPr lang="en-GB" sz="1600" b="1">
                <a:solidFill>
                  <a:schemeClr val="accent4">
                    <a:lumMod val="50000"/>
                  </a:schemeClr>
                </a:solidFill>
                <a:latin typeface="Calibri" pitchFamily="34" charset="0"/>
                <a:cs typeface="Calibri" pitchFamily="34" charset="0"/>
              </a:rPr>
              <a:t>Replacing climbing frames in all playgrounds</a:t>
            </a:r>
          </a:p>
        </p:txBody>
      </p:sp>
      <p:sp>
        <p:nvSpPr>
          <p:cNvPr id="10" name="Content Placeholder 2"/>
          <p:cNvSpPr txBox="1">
            <a:spLocks/>
          </p:cNvSpPr>
          <p:nvPr/>
        </p:nvSpPr>
        <p:spPr>
          <a:xfrm>
            <a:off x="2495600" y="5589240"/>
            <a:ext cx="7920880" cy="1052736"/>
          </a:xfrm>
          <a:prstGeom prst="rect">
            <a:avLst/>
          </a:prstGeom>
        </p:spPr>
        <p:txBody>
          <a:bodyPr>
            <a:normAutofit fontScale="92500" lnSpcReduction="20000"/>
          </a:bodyPr>
          <a:lstStyle/>
          <a:p>
            <a:pPr marL="365760" indent="-283464">
              <a:spcBef>
                <a:spcPts val="600"/>
              </a:spcBef>
              <a:buClr>
                <a:schemeClr val="accent1"/>
              </a:buClr>
              <a:buSzPct val="80000"/>
              <a:defRPr/>
            </a:pPr>
            <a:r>
              <a:rPr lang="en-GB" sz="2800">
                <a:solidFill>
                  <a:schemeClr val="accent4">
                    <a:lumMod val="50000"/>
                  </a:schemeClr>
                </a:solidFill>
                <a:latin typeface="Calibri" pitchFamily="34" charset="0"/>
                <a:cs typeface="Calibri" pitchFamily="34" charset="0"/>
              </a:rPr>
              <a:t>Plus... New curtains for the main hall, outdoor educational posters, a defibrillator and repairs to pool facility!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0"/>
            <a:ext cx="7890080" cy="1052736"/>
          </a:xfrm>
        </p:spPr>
        <p:txBody>
          <a:bodyPr>
            <a:normAutofit/>
          </a:bodyPr>
          <a:lstStyle/>
          <a:p>
            <a:r>
              <a:rPr lang="en-GB" sz="4000">
                <a:latin typeface="Calibri" pitchFamily="34" charset="0"/>
                <a:cs typeface="Calibri" pitchFamily="34" charset="0"/>
              </a:rPr>
              <a:t>How can you help?</a:t>
            </a:r>
          </a:p>
        </p:txBody>
      </p:sp>
      <p:sp>
        <p:nvSpPr>
          <p:cNvPr id="3" name="Content Placeholder 2"/>
          <p:cNvSpPr>
            <a:spLocks noGrp="1"/>
          </p:cNvSpPr>
          <p:nvPr>
            <p:ph idx="1"/>
          </p:nvPr>
        </p:nvSpPr>
        <p:spPr>
          <a:xfrm>
            <a:off x="461508" y="1751112"/>
            <a:ext cx="9094305" cy="2448272"/>
          </a:xfrm>
        </p:spPr>
        <p:txBody>
          <a:bodyPr>
            <a:normAutofit/>
          </a:bodyPr>
          <a:lstStyle/>
          <a:p>
            <a:pPr algn="r">
              <a:buNone/>
            </a:pPr>
            <a:r>
              <a:rPr lang="en-GB" sz="2000">
                <a:solidFill>
                  <a:schemeClr val="accent4">
                    <a:lumMod val="50000"/>
                  </a:schemeClr>
                </a:solidFill>
                <a:latin typeface="Calibri" pitchFamily="34" charset="0"/>
                <a:cs typeface="Calibri" pitchFamily="34" charset="0"/>
              </a:rPr>
              <a:t>Every event we run requires manpower to source materials, set up, and host the event on the day. Without parents who are willing to give up their time, we simply would not be able to run things like school disco’s, film clubs, fetes and bazaars – All the things we know the children love!</a:t>
            </a:r>
          </a:p>
          <a:p>
            <a:pPr>
              <a:buNone/>
            </a:pPr>
            <a:endParaRPr lang="en-GB" sz="2000">
              <a:solidFill>
                <a:schemeClr val="accent4">
                  <a:lumMod val="50000"/>
                </a:schemeClr>
              </a:solidFill>
              <a:latin typeface="Calibri" pitchFamily="34" charset="0"/>
              <a:cs typeface="Calibri" pitchFamily="34" charset="0"/>
            </a:endParaRPr>
          </a:p>
          <a:p>
            <a:pPr>
              <a:buNone/>
            </a:pPr>
            <a:endParaRPr lang="en-GB" sz="2000">
              <a:solidFill>
                <a:schemeClr val="accent4">
                  <a:lumMod val="50000"/>
                </a:schemeClr>
              </a:solidFill>
              <a:latin typeface="Calibri" pitchFamily="34" charset="0"/>
              <a:cs typeface="Calibri" pitchFamily="34" charset="0"/>
            </a:endParaRPr>
          </a:p>
          <a:p>
            <a:pPr>
              <a:buNone/>
            </a:pPr>
            <a:endParaRPr lang="en-GB" sz="2400">
              <a:solidFill>
                <a:schemeClr val="accent4">
                  <a:lumMod val="50000"/>
                </a:schemeClr>
              </a:solidFill>
              <a:latin typeface="Calibri" pitchFamily="34" charset="0"/>
              <a:cs typeface="Calibri" pitchFamily="34" charset="0"/>
            </a:endParaRPr>
          </a:p>
          <a:p>
            <a:pPr>
              <a:buNone/>
            </a:pPr>
            <a:endParaRPr lang="en-GB" sz="2400">
              <a:solidFill>
                <a:schemeClr val="accent4">
                  <a:lumMod val="50000"/>
                </a:schemeClr>
              </a:solidFill>
              <a:latin typeface="Calibri" pitchFamily="34" charset="0"/>
              <a:cs typeface="Calibri" pitchFamily="34" charset="0"/>
            </a:endParaRPr>
          </a:p>
        </p:txBody>
      </p:sp>
      <p:sp>
        <p:nvSpPr>
          <p:cNvPr id="4" name="TextBox 3"/>
          <p:cNvSpPr txBox="1"/>
          <p:nvPr/>
        </p:nvSpPr>
        <p:spPr>
          <a:xfrm>
            <a:off x="5375920" y="3933057"/>
            <a:ext cx="5077072" cy="3139321"/>
          </a:xfrm>
          <a:prstGeom prst="rect">
            <a:avLst/>
          </a:prstGeom>
          <a:noFill/>
        </p:spPr>
        <p:txBody>
          <a:bodyPr wrap="square" rtlCol="0">
            <a:spAutoFit/>
          </a:bodyPr>
          <a:lstStyle/>
          <a:p>
            <a:r>
              <a:rPr lang="en-GB" sz="2000">
                <a:solidFill>
                  <a:schemeClr val="accent4">
                    <a:lumMod val="50000"/>
                  </a:schemeClr>
                </a:solidFill>
                <a:latin typeface="Calibri" pitchFamily="34" charset="0"/>
                <a:cs typeface="Calibri" pitchFamily="34" charset="0"/>
              </a:rPr>
              <a:t>If you would like to get involved, please come along to a meeting to see what you can do to help – You can give up as much or as little time as you are able and there are always a variety of tasks to suit everyone's individual commitments and skills. Our meeting dates are published via parent mail and our facebook page, which will also keep you up to date with upcoming events where help us needed.</a:t>
            </a:r>
          </a:p>
          <a:p>
            <a:endParaRPr lang="en-GB"/>
          </a:p>
        </p:txBody>
      </p:sp>
      <p:sp>
        <p:nvSpPr>
          <p:cNvPr id="5" name="TextBox 4"/>
          <p:cNvSpPr txBox="1"/>
          <p:nvPr/>
        </p:nvSpPr>
        <p:spPr>
          <a:xfrm>
            <a:off x="2711624" y="3140969"/>
            <a:ext cx="7488832" cy="984885"/>
          </a:xfrm>
          <a:prstGeom prst="rect">
            <a:avLst/>
          </a:prstGeom>
          <a:noFill/>
        </p:spPr>
        <p:txBody>
          <a:bodyPr wrap="square" rtlCol="0">
            <a:spAutoFit/>
          </a:bodyPr>
          <a:lstStyle/>
          <a:p>
            <a:pPr algn="ctr"/>
            <a:r>
              <a:rPr lang="en-GB" sz="2000" b="1">
                <a:solidFill>
                  <a:schemeClr val="accent4">
                    <a:lumMod val="50000"/>
                  </a:schemeClr>
                </a:solidFill>
                <a:latin typeface="Calibri" pitchFamily="34" charset="0"/>
                <a:cs typeface="Calibri" pitchFamily="34" charset="0"/>
              </a:rPr>
              <a:t>We are desperately short of volunteers, with quite a few of our ‘regular’ parent helpers moving on to secondary school this year.</a:t>
            </a:r>
          </a:p>
          <a:p>
            <a:endParaRPr lang="en-GB"/>
          </a:p>
        </p:txBody>
      </p:sp>
      <p:pic>
        <p:nvPicPr>
          <p:cNvPr id="6" name="Picture 5" descr="keep calm.jpg"/>
          <p:cNvPicPr>
            <a:picLocks noChangeAspect="1"/>
          </p:cNvPicPr>
          <p:nvPr/>
        </p:nvPicPr>
        <p:blipFill>
          <a:blip r:embed="rId2" cstate="print"/>
          <a:stretch>
            <a:fillRect/>
          </a:stretch>
        </p:blipFill>
        <p:spPr>
          <a:xfrm>
            <a:off x="9624392" y="125595"/>
            <a:ext cx="1944216" cy="2270426"/>
          </a:xfrm>
          <a:prstGeom prst="rect">
            <a:avLst/>
          </a:prstGeom>
        </p:spPr>
      </p:pic>
      <p:pic>
        <p:nvPicPr>
          <p:cNvPr id="7" name="Picture 6" descr="PTA.jpg"/>
          <p:cNvPicPr>
            <a:picLocks noChangeAspect="1"/>
          </p:cNvPicPr>
          <p:nvPr/>
        </p:nvPicPr>
        <p:blipFill>
          <a:blip r:embed="rId3" cstate="print"/>
          <a:stretch>
            <a:fillRect/>
          </a:stretch>
        </p:blipFill>
        <p:spPr>
          <a:xfrm>
            <a:off x="2711624" y="4077072"/>
            <a:ext cx="2527138" cy="237626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347DB-1E33-477F-B309-9B87FB10EA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39039" y="337931"/>
            <a:ext cx="7151204" cy="6154944"/>
          </a:xfrm>
          <a:prstGeom prst="rect">
            <a:avLst/>
          </a:prstGeom>
          <a:noFill/>
          <a:ln>
            <a:noFill/>
          </a:ln>
        </p:spPr>
      </p:pic>
      <p:sp>
        <p:nvSpPr>
          <p:cNvPr id="13" name="TextBox 12">
            <a:extLst>
              <a:ext uri="{FF2B5EF4-FFF2-40B4-BE49-F238E27FC236}">
                <a16:creationId xmlns:a16="http://schemas.microsoft.com/office/drawing/2014/main" id="{5F68075D-07E0-4BA3-8163-1EBA335323BF}"/>
              </a:ext>
            </a:extLst>
          </p:cNvPr>
          <p:cNvSpPr txBox="1"/>
          <p:nvPr/>
        </p:nvSpPr>
        <p:spPr>
          <a:xfrm>
            <a:off x="722244" y="2307824"/>
            <a:ext cx="3686176" cy="1938992"/>
          </a:xfrm>
          <a:prstGeom prst="rect">
            <a:avLst/>
          </a:prstGeom>
          <a:noFill/>
        </p:spPr>
        <p:txBody>
          <a:bodyPr wrap="square">
            <a:spAutoFit/>
          </a:bodyPr>
          <a:lstStyle/>
          <a:p>
            <a:r>
              <a:rPr kumimoji="0" lang="en-GB" sz="6000" b="0" i="0" u="none" strike="noStrike" kern="1200" cap="none" spc="0" normalizeH="0" baseline="0" noProof="0">
                <a:ln>
                  <a:noFill/>
                </a:ln>
                <a:solidFill>
                  <a:srgbClr val="000000"/>
                </a:solidFill>
                <a:effectLst/>
                <a:uLnTx/>
                <a:uFillTx/>
                <a:latin typeface="Modern Love"/>
                <a:ea typeface="+mj-ea"/>
                <a:cs typeface="+mj-cs"/>
              </a:rPr>
              <a:t>Can you help us?</a:t>
            </a:r>
            <a:endParaRPr lang="en-GB" sz="6000"/>
          </a:p>
        </p:txBody>
      </p:sp>
    </p:spTree>
    <p:extLst>
      <p:ext uri="{BB962C8B-B14F-4D97-AF65-F5344CB8AC3E}">
        <p14:creationId xmlns:p14="http://schemas.microsoft.com/office/powerpoint/2010/main" val="1332649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B4D25AFD-E3F0-43BB-B658-D926E2375707}"/>
              </a:ext>
            </a:extLst>
          </p:cNvPr>
          <p:cNvSpPr>
            <a:spLocks noGrp="1"/>
          </p:cNvSpPr>
          <p:nvPr>
            <p:ph type="title"/>
          </p:nvPr>
        </p:nvSpPr>
        <p:spPr>
          <a:xfrm>
            <a:off x="630936" y="639520"/>
            <a:ext cx="3429000" cy="1719072"/>
          </a:xfrm>
        </p:spPr>
        <p:txBody>
          <a:bodyPr anchor="b">
            <a:normAutofit/>
          </a:bodyPr>
          <a:lstStyle/>
          <a:p>
            <a:pPr>
              <a:lnSpc>
                <a:spcPct val="90000"/>
              </a:lnSpc>
            </a:pPr>
            <a:r>
              <a:rPr lang="en-GB" sz="4100"/>
              <a:t>For more information </a:t>
            </a:r>
          </a:p>
        </p:txBody>
      </p:sp>
      <p:sp>
        <p:nvSpPr>
          <p:cNvPr id="7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80A9A7"/>
          </a:solidFill>
          <a:ln w="38100" cap="rnd">
            <a:solidFill>
              <a:srgbClr val="80A9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1030" name="Content Placeholder 1029">
            <a:extLst>
              <a:ext uri="{FF2B5EF4-FFF2-40B4-BE49-F238E27FC236}">
                <a16:creationId xmlns:a16="http://schemas.microsoft.com/office/drawing/2014/main" id="{4DFA782E-887A-46F7-AA79-1FCF248DD520}"/>
              </a:ext>
            </a:extLst>
          </p:cNvPr>
          <p:cNvSpPr>
            <a:spLocks noGrp="1"/>
          </p:cNvSpPr>
          <p:nvPr>
            <p:ph idx="1"/>
          </p:nvPr>
        </p:nvSpPr>
        <p:spPr>
          <a:xfrm>
            <a:off x="658013" y="3224652"/>
            <a:ext cx="3429000" cy="1692201"/>
          </a:xfrm>
        </p:spPr>
        <p:txBody>
          <a:bodyPr anchor="t">
            <a:normAutofit fontScale="85000" lnSpcReduction="20000"/>
          </a:bodyPr>
          <a:lstStyle/>
          <a:p>
            <a:r>
              <a:rPr lang="en-US" sz="2400"/>
              <a:t>Please read the information that we have sent you and check out our school website </a:t>
            </a:r>
          </a:p>
          <a:p>
            <a:pPr marL="0" indent="0" algn="ctr">
              <a:buNone/>
            </a:pPr>
            <a:r>
              <a:rPr lang="en-US" sz="2400">
                <a:hlinkClick r:id="rId2"/>
              </a:rPr>
              <a:t>www.peartreemead.essex.sch.uk</a:t>
            </a:r>
            <a:r>
              <a:rPr lang="en-US" sz="2400"/>
              <a:t> </a:t>
            </a:r>
          </a:p>
        </p:txBody>
      </p:sp>
      <mc:AlternateContent xmlns:mc="http://schemas.openxmlformats.org/markup-compatibility/2006" xmlns:p14="http://schemas.microsoft.com/office/powerpoint/2010/main">
        <mc:Choice Requires="p14">
          <p:contentPart p14:bwMode="auto" r:id="rId3">
            <p14:nvContentPartPr>
              <p14: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4" name="Picture 4" descr="A picture containing text, businesscard&#10;&#10;Description automatically generated">
            <a:extLst>
              <a:ext uri="{FF2B5EF4-FFF2-40B4-BE49-F238E27FC236}">
                <a16:creationId xmlns:a16="http://schemas.microsoft.com/office/drawing/2014/main" id="{4AABCF82-C56B-728C-AA93-E37D40F08774}"/>
              </a:ext>
            </a:extLst>
          </p:cNvPr>
          <p:cNvPicPr>
            <a:picLocks noChangeAspect="1"/>
          </p:cNvPicPr>
          <p:nvPr/>
        </p:nvPicPr>
        <p:blipFill>
          <a:blip r:embed="rId5"/>
          <a:stretch>
            <a:fillRect/>
          </a:stretch>
        </p:blipFill>
        <p:spPr>
          <a:xfrm>
            <a:off x="4724400" y="462610"/>
            <a:ext cx="6833419" cy="5883621"/>
          </a:xfrm>
          <a:prstGeom prst="rect">
            <a:avLst/>
          </a:prstGeom>
        </p:spPr>
      </p:pic>
    </p:spTree>
    <p:extLst>
      <p:ext uri="{BB962C8B-B14F-4D97-AF65-F5344CB8AC3E}">
        <p14:creationId xmlns:p14="http://schemas.microsoft.com/office/powerpoint/2010/main" val="2276972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7063-0734-42EC-B9FA-7A434A78CD8A}"/>
              </a:ext>
            </a:extLst>
          </p:cNvPr>
          <p:cNvSpPr>
            <a:spLocks noGrp="1"/>
          </p:cNvSpPr>
          <p:nvPr>
            <p:ph type="title"/>
          </p:nvPr>
        </p:nvSpPr>
        <p:spPr/>
        <p:txBody>
          <a:bodyPr/>
          <a:lstStyle/>
          <a:p>
            <a:r>
              <a:rPr lang="en-US"/>
              <a:t>Transition Visits</a:t>
            </a:r>
          </a:p>
        </p:txBody>
      </p:sp>
      <p:sp>
        <p:nvSpPr>
          <p:cNvPr id="3" name="Content Placeholder 2">
            <a:extLst>
              <a:ext uri="{FF2B5EF4-FFF2-40B4-BE49-F238E27FC236}">
                <a16:creationId xmlns:a16="http://schemas.microsoft.com/office/drawing/2014/main" id="{5F537FAF-CC63-4845-B291-635AC2A8AE92}"/>
              </a:ext>
            </a:extLst>
          </p:cNvPr>
          <p:cNvSpPr>
            <a:spLocks noGrp="1"/>
          </p:cNvSpPr>
          <p:nvPr>
            <p:ph idx="1"/>
          </p:nvPr>
        </p:nvSpPr>
        <p:spPr/>
        <p:txBody>
          <a:bodyPr vert="horz" lIns="91440" tIns="45720" rIns="91440" bIns="45720" rtlCol="0" anchor="t">
            <a:normAutofit/>
          </a:bodyPr>
          <a:lstStyle/>
          <a:p>
            <a:pPr marL="0" indent="0">
              <a:buNone/>
            </a:pPr>
            <a:endParaRPr lang="en-US"/>
          </a:p>
          <a:p>
            <a:pPr marL="0" indent="0">
              <a:buNone/>
            </a:pPr>
            <a:endParaRPr lang="en-US"/>
          </a:p>
          <a:p>
            <a:pPr marL="0" indent="0">
              <a:buNone/>
            </a:pPr>
            <a:endParaRPr lang="en-US"/>
          </a:p>
          <a:p>
            <a:pPr marL="0" indent="0">
              <a:buNone/>
            </a:pPr>
            <a:r>
              <a:rPr lang="en-US"/>
              <a:t>These PowerPoints will be on the school website for you as soon as possible.  </a:t>
            </a:r>
          </a:p>
        </p:txBody>
      </p:sp>
    </p:spTree>
    <p:extLst>
      <p:ext uri="{BB962C8B-B14F-4D97-AF65-F5344CB8AC3E}">
        <p14:creationId xmlns:p14="http://schemas.microsoft.com/office/powerpoint/2010/main" val="379198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B50B-E048-4813-9BF7-A02EE6018D4A}"/>
              </a:ext>
            </a:extLst>
          </p:cNvPr>
          <p:cNvSpPr>
            <a:spLocks noGrp="1"/>
          </p:cNvSpPr>
          <p:nvPr>
            <p:ph type="title"/>
          </p:nvPr>
        </p:nvSpPr>
        <p:spPr>
          <a:xfrm>
            <a:off x="838200" y="695804"/>
            <a:ext cx="10515600" cy="736092"/>
          </a:xfrm>
        </p:spPr>
        <p:txBody>
          <a:bodyPr>
            <a:normAutofit fontScale="90000"/>
          </a:bodyPr>
          <a:lstStyle/>
          <a:p>
            <a:pPr algn="ctr"/>
            <a:r>
              <a:rPr lang="en-US"/>
              <a:t>Classes</a:t>
            </a:r>
          </a:p>
        </p:txBody>
      </p:sp>
      <p:sp>
        <p:nvSpPr>
          <p:cNvPr id="3" name="Content Placeholder 2">
            <a:extLst>
              <a:ext uri="{FF2B5EF4-FFF2-40B4-BE49-F238E27FC236}">
                <a16:creationId xmlns:a16="http://schemas.microsoft.com/office/drawing/2014/main" id="{A8CA851C-6A65-485F-8451-A35B13469982}"/>
              </a:ext>
            </a:extLst>
          </p:cNvPr>
          <p:cNvSpPr>
            <a:spLocks noGrp="1"/>
          </p:cNvSpPr>
          <p:nvPr>
            <p:ph sz="half" idx="1"/>
          </p:nvPr>
        </p:nvSpPr>
        <p:spPr>
          <a:xfrm>
            <a:off x="838200" y="1940700"/>
            <a:ext cx="10515600" cy="4740789"/>
          </a:xfrm>
        </p:spPr>
        <p:txBody>
          <a:bodyPr vert="horz" lIns="91440" tIns="45720" rIns="91440" bIns="45720" rtlCol="0" anchor="t">
            <a:normAutofit fontScale="85000" lnSpcReduction="10000"/>
          </a:bodyPr>
          <a:lstStyle/>
          <a:p>
            <a:pPr marL="0" indent="0">
              <a:buNone/>
            </a:pPr>
            <a:r>
              <a:rPr lang="en-US"/>
              <a:t>The nursery classes work together and free flow for the majority of the session.  The children have the opportunity to interact with all adults across the settings.   For registration and adult focused learning sessions they are split into 2 classes. These are called Ash and Aspen.</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Ash is our 15-hour provision and Aspen in our 30-hour provision.</a:t>
            </a:r>
          </a:p>
        </p:txBody>
      </p:sp>
      <p:pic>
        <p:nvPicPr>
          <p:cNvPr id="2050" name="Picture 2" descr="Aspen - Tree Guide UK Aspen tree identification by leaf and catkin">
            <a:extLst>
              <a:ext uri="{FF2B5EF4-FFF2-40B4-BE49-F238E27FC236}">
                <a16:creationId xmlns:a16="http://schemas.microsoft.com/office/drawing/2014/main" id="{85204F8D-E617-9171-A25B-842CF4F47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158" y="3698482"/>
            <a:ext cx="1633705" cy="18236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ome of Ash Tree Aids Fight against Ash Dieback Disease | Sci-News.com">
            <a:extLst>
              <a:ext uri="{FF2B5EF4-FFF2-40B4-BE49-F238E27FC236}">
                <a16:creationId xmlns:a16="http://schemas.microsoft.com/office/drawing/2014/main" id="{337137FB-CBC2-254C-B118-9A2013944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406" y="3677661"/>
            <a:ext cx="1427948" cy="188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8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2CAB-D2B7-4326-917A-059786F0FCDF}"/>
              </a:ext>
            </a:extLst>
          </p:cNvPr>
          <p:cNvSpPr>
            <a:spLocks noGrp="1"/>
          </p:cNvSpPr>
          <p:nvPr>
            <p:ph type="title"/>
          </p:nvPr>
        </p:nvSpPr>
        <p:spPr/>
        <p:txBody>
          <a:bodyPr/>
          <a:lstStyle/>
          <a:p>
            <a:r>
              <a:rPr lang="en-GB"/>
              <a:t>School Uniform </a:t>
            </a:r>
          </a:p>
        </p:txBody>
      </p:sp>
      <p:sp>
        <p:nvSpPr>
          <p:cNvPr id="3" name="Content Placeholder 2">
            <a:extLst>
              <a:ext uri="{FF2B5EF4-FFF2-40B4-BE49-F238E27FC236}">
                <a16:creationId xmlns:a16="http://schemas.microsoft.com/office/drawing/2014/main" id="{B2050FAA-81D5-4773-80A0-7B9B095D2C37}"/>
              </a:ext>
            </a:extLst>
          </p:cNvPr>
          <p:cNvSpPr>
            <a:spLocks noGrp="1"/>
          </p:cNvSpPr>
          <p:nvPr>
            <p:ph sz="half" idx="1"/>
          </p:nvPr>
        </p:nvSpPr>
        <p:spPr>
          <a:xfrm>
            <a:off x="838200" y="1929385"/>
            <a:ext cx="5181600" cy="2995764"/>
          </a:xfrm>
        </p:spPr>
        <p:txBody>
          <a:bodyPr>
            <a:normAutofit fontScale="55000" lnSpcReduction="20000"/>
          </a:bodyPr>
          <a:lstStyle/>
          <a:p>
            <a:r>
              <a:rPr lang="en-GB" b="0" i="0">
                <a:solidFill>
                  <a:srgbClr val="000000"/>
                </a:solidFill>
                <a:effectLst/>
                <a:latin typeface="Times New Roman" panose="02020603050405020304" pitchFamily="18" charset="0"/>
              </a:rPr>
              <a:t>Round Neck Sweatshirt or Cardigan with Embroidered School Crest (Bottle Green)</a:t>
            </a:r>
          </a:p>
          <a:p>
            <a:pPr algn="l"/>
            <a:r>
              <a:rPr lang="en-GB" b="0" i="0">
                <a:solidFill>
                  <a:srgbClr val="000000"/>
                </a:solidFill>
                <a:effectLst/>
                <a:latin typeface="Times New Roman" panose="02020603050405020304" pitchFamily="18" charset="0"/>
              </a:rPr>
              <a:t>White polo shirt/blouse</a:t>
            </a:r>
          </a:p>
          <a:p>
            <a:pPr algn="l"/>
            <a:r>
              <a:rPr lang="en-GB" b="0" i="0">
                <a:solidFill>
                  <a:srgbClr val="000000"/>
                </a:solidFill>
                <a:effectLst/>
                <a:latin typeface="Times New Roman" panose="02020603050405020304" pitchFamily="18" charset="0"/>
              </a:rPr>
              <a:t>Grey trousers/knee length skirts</a:t>
            </a:r>
          </a:p>
          <a:p>
            <a:pPr algn="l"/>
            <a:r>
              <a:rPr lang="en-GB" b="0" i="0">
                <a:solidFill>
                  <a:srgbClr val="000000"/>
                </a:solidFill>
                <a:effectLst/>
                <a:latin typeface="Times New Roman" panose="02020603050405020304" pitchFamily="18" charset="0"/>
              </a:rPr>
              <a:t>Shorts and summer dresses can be worn in warm weather.</a:t>
            </a:r>
          </a:p>
          <a:p>
            <a:pPr algn="l"/>
            <a:r>
              <a:rPr lang="en-GB" b="0" i="0">
                <a:solidFill>
                  <a:srgbClr val="000000"/>
                </a:solidFill>
                <a:effectLst/>
                <a:latin typeface="Times New Roman" panose="02020603050405020304" pitchFamily="18" charset="0"/>
              </a:rPr>
              <a:t>Black shoes (with suitable heels) or trainers (with black shoelaces)</a:t>
            </a:r>
          </a:p>
          <a:p>
            <a:pPr algn="l"/>
            <a:r>
              <a:rPr lang="en-GB" b="0" i="0">
                <a:solidFill>
                  <a:srgbClr val="000000"/>
                </a:solidFill>
                <a:effectLst/>
                <a:latin typeface="Times New Roman" panose="02020603050405020304" pitchFamily="18" charset="0"/>
              </a:rPr>
              <a:t>White, black, or grey socks or tights</a:t>
            </a:r>
          </a:p>
          <a:p>
            <a:endParaRPr lang="en-GB"/>
          </a:p>
        </p:txBody>
      </p:sp>
      <p:sp>
        <p:nvSpPr>
          <p:cNvPr id="4" name="Content Placeholder 3">
            <a:extLst>
              <a:ext uri="{FF2B5EF4-FFF2-40B4-BE49-F238E27FC236}">
                <a16:creationId xmlns:a16="http://schemas.microsoft.com/office/drawing/2014/main" id="{B059BA75-9B83-4828-801D-070423B4624B}"/>
              </a:ext>
            </a:extLst>
          </p:cNvPr>
          <p:cNvSpPr>
            <a:spLocks noGrp="1"/>
          </p:cNvSpPr>
          <p:nvPr>
            <p:ph sz="half" idx="2"/>
          </p:nvPr>
        </p:nvSpPr>
        <p:spPr>
          <a:xfrm>
            <a:off x="6172200" y="1929384"/>
            <a:ext cx="5181600" cy="3046213"/>
          </a:xfrm>
        </p:spPr>
        <p:txBody>
          <a:bodyPr>
            <a:normAutofit fontScale="55000" lnSpcReduction="20000"/>
          </a:bodyPr>
          <a:lstStyle/>
          <a:p>
            <a:pPr algn="l"/>
            <a:endParaRPr lang="en-GB">
              <a:solidFill>
                <a:srgbClr val="000000"/>
              </a:solidFill>
              <a:latin typeface="Times New Roman" panose="02020603050405020304" pitchFamily="18" charset="0"/>
            </a:endParaRPr>
          </a:p>
          <a:p>
            <a:pPr algn="l"/>
            <a:r>
              <a:rPr lang="en-GB" b="0" i="0">
                <a:solidFill>
                  <a:srgbClr val="000000"/>
                </a:solidFill>
                <a:effectLst/>
                <a:latin typeface="Times New Roman" panose="02020603050405020304" pitchFamily="18" charset="0"/>
              </a:rPr>
              <a:t>For PE lessons  </a:t>
            </a:r>
          </a:p>
          <a:p>
            <a:pPr algn="l"/>
            <a:r>
              <a:rPr lang="en-GB" b="0" i="0">
                <a:solidFill>
                  <a:srgbClr val="000000"/>
                </a:solidFill>
                <a:effectLst/>
                <a:latin typeface="Times New Roman" panose="02020603050405020304" pitchFamily="18" charset="0"/>
              </a:rPr>
              <a:t>Black trainers or plimsolls</a:t>
            </a:r>
          </a:p>
          <a:p>
            <a:pPr algn="l"/>
            <a:r>
              <a:rPr lang="en-GB">
                <a:solidFill>
                  <a:srgbClr val="000000"/>
                </a:solidFill>
                <a:latin typeface="Times New Roman" panose="02020603050405020304" pitchFamily="18" charset="0"/>
              </a:rPr>
              <a:t>S</a:t>
            </a:r>
            <a:r>
              <a:rPr lang="en-GB" b="0" i="0">
                <a:solidFill>
                  <a:srgbClr val="000000"/>
                </a:solidFill>
                <a:effectLst/>
                <a:latin typeface="Times New Roman" panose="02020603050405020304" pitchFamily="18" charset="0"/>
              </a:rPr>
              <a:t>wimming costume, towel, and swim hat.</a:t>
            </a:r>
          </a:p>
          <a:p>
            <a:pPr marL="0" indent="0" algn="l">
              <a:buNone/>
            </a:pPr>
            <a:endParaRPr lang="en-GB">
              <a:solidFill>
                <a:srgbClr val="000000"/>
              </a:solidFill>
              <a:latin typeface="Times New Roman" panose="02020603050405020304" pitchFamily="18" charset="0"/>
            </a:endParaRPr>
          </a:p>
        </p:txBody>
      </p:sp>
      <p:sp>
        <p:nvSpPr>
          <p:cNvPr id="6" name="TextBox 5">
            <a:extLst>
              <a:ext uri="{FF2B5EF4-FFF2-40B4-BE49-F238E27FC236}">
                <a16:creationId xmlns:a16="http://schemas.microsoft.com/office/drawing/2014/main" id="{903C346D-9289-4266-BF97-29055626E9F1}"/>
              </a:ext>
            </a:extLst>
          </p:cNvPr>
          <p:cNvSpPr txBox="1"/>
          <p:nvPr/>
        </p:nvSpPr>
        <p:spPr>
          <a:xfrm>
            <a:off x="245942" y="4975597"/>
            <a:ext cx="1194605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Times New Roman" panose="02020603050405020304" pitchFamily="18" charset="0"/>
              </a:rPr>
              <a:t>The school has a uniform and children are expected to adhere to this. </a:t>
            </a: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children wear their uniform with pride and should be smart with shirts tucked into trousers or skirts.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School uniform is supplied by Create </a:t>
            </a:r>
            <a:r>
              <a:rPr kumimoji="0" lang="en-GB"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mn-cs"/>
              </a:rPr>
              <a:t>Identitee</a:t>
            </a: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it can be ordered directly with them at their shop Unit 43 Greenway Business Centre, Harlow, Essex, CM19 5QE, or over the telephone 01279 456016. Order forms and samples of sizes are available at the school office</a:t>
            </a:r>
          </a:p>
        </p:txBody>
      </p:sp>
    </p:spTree>
    <p:extLst>
      <p:ext uri="{BB962C8B-B14F-4D97-AF65-F5344CB8AC3E}">
        <p14:creationId xmlns:p14="http://schemas.microsoft.com/office/powerpoint/2010/main" val="3261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550F131B-3028-4281-9BC7-9C2B1E47770B}"/>
              </a:ext>
            </a:extLst>
          </p:cNvPr>
          <p:cNvSpPr>
            <a:spLocks noMove="1" noResize="1"/>
          </p:cNvSpPr>
          <p:nvPr/>
        </p:nvSpPr>
        <p:spPr>
          <a:xfrm>
            <a:off x="0" y="0"/>
            <a:ext cx="1219169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nvGrpSpPr>
          <p:cNvPr id="3" name="Group 27">
            <a:extLst>
              <a:ext uri="{FF2B5EF4-FFF2-40B4-BE49-F238E27FC236}">
                <a16:creationId xmlns:a16="http://schemas.microsoft.com/office/drawing/2014/main" id="{C0EB096E-3BA6-4808-A02A-2815B03936CC}"/>
              </a:ext>
            </a:extLst>
          </p:cNvPr>
          <p:cNvGrpSpPr/>
          <p:nvPr/>
        </p:nvGrpSpPr>
        <p:grpSpPr>
          <a:xfrm>
            <a:off x="7855528" y="2227167"/>
            <a:ext cx="4336167" cy="4630832"/>
            <a:chOff x="7855528" y="2227167"/>
            <a:chExt cx="4336167" cy="4630832"/>
          </a:xfrm>
        </p:grpSpPr>
        <p:sp>
          <p:nvSpPr>
            <p:cNvPr id="4" name="Freeform: Shape 28">
              <a:extLst>
                <a:ext uri="{FF2B5EF4-FFF2-40B4-BE49-F238E27FC236}">
                  <a16:creationId xmlns:a16="http://schemas.microsoft.com/office/drawing/2014/main" id="{EAD61355-68C4-408C-B2E6-A22A94EF7824}"/>
                </a:ext>
              </a:extLst>
            </p:cNvPr>
            <p:cNvSpPr/>
            <p:nvPr/>
          </p:nvSpPr>
          <p:spPr>
            <a:xfrm>
              <a:off x="7875900" y="2545250"/>
              <a:ext cx="4315794" cy="4312749"/>
            </a:xfrm>
            <a:custGeom>
              <a:avLst/>
              <a:gdLst>
                <a:gd name="f0" fmla="val 10800000"/>
                <a:gd name="f1" fmla="val 5400000"/>
                <a:gd name="f2" fmla="val 180"/>
                <a:gd name="f3" fmla="val w"/>
                <a:gd name="f4" fmla="val h"/>
                <a:gd name="f5" fmla="val 0"/>
                <a:gd name="f6" fmla="val 4315791"/>
                <a:gd name="f7" fmla="val 4312749"/>
                <a:gd name="f8" fmla="val 2987009"/>
                <a:gd name="f9" fmla="val 3434423"/>
                <a:gd name="f10" fmla="val 3798884"/>
                <a:gd name="f11" fmla="val 137413"/>
                <a:gd name="f12" fmla="val 4136908"/>
                <a:gd name="f13" fmla="val 333995"/>
                <a:gd name="f14" fmla="val 445229"/>
                <a:gd name="f15" fmla="val 1208150"/>
                <a:gd name="f16" fmla="val 4145996"/>
                <a:gd name="f17" fmla="val 1085198"/>
                <a:gd name="f18" fmla="val 3968282"/>
                <a:gd name="f19" fmla="val 958859"/>
                <a:gd name="f20" fmla="val 3800518"/>
                <a:gd name="f21" fmla="val 848961"/>
                <a:gd name="f22" fmla="val 3631470"/>
                <a:gd name="f23" fmla="val 767158"/>
                <a:gd name="f24" fmla="val 3411941"/>
                <a:gd name="f25" fmla="val 660943"/>
                <a:gd name="f26" fmla="val 3207191"/>
                <a:gd name="f27" fmla="val 611504"/>
                <a:gd name="f28" fmla="val 2599030"/>
                <a:gd name="f29" fmla="val 2271258"/>
                <a:gd name="f30" fmla="val 691421"/>
                <a:gd name="f31" fmla="val 1985110"/>
                <a:gd name="f32" fmla="val 855943"/>
                <a:gd name="f33" fmla="val 1715153"/>
                <a:gd name="f34" fmla="val 1011087"/>
                <a:gd name="f35" fmla="val 1465955"/>
                <a:gd name="f36" fmla="val 1249819"/>
                <a:gd name="f37" fmla="val 1223061"/>
                <a:gd name="f38" fmla="val 1585590"/>
                <a:gd name="f39" fmla="val 1154375"/>
                <a:gd name="f40" fmla="val 1680490"/>
                <a:gd name="f41" fmla="val 1087756"/>
                <a:gd name="f42" fmla="val 1766217"/>
                <a:gd name="f43" fmla="val 1023311"/>
                <a:gd name="f44" fmla="val 1849089"/>
                <a:gd name="f45" fmla="val 765853"/>
                <a:gd name="f46" fmla="val 2180172"/>
                <a:gd name="f47" fmla="val 652067"/>
                <a:gd name="f48" fmla="val 2338069"/>
                <a:gd name="f49" fmla="val 2610233"/>
                <a:gd name="f50" fmla="val 2895038"/>
                <a:gd name="f51" fmla="val 727707"/>
                <a:gd name="f52" fmla="val 3176887"/>
                <a:gd name="f53" fmla="val 876921"/>
                <a:gd name="f54" fmla="val 3447930"/>
                <a:gd name="f55" fmla="val 1022224"/>
                <a:gd name="f56" fmla="val 3711838"/>
                <a:gd name="f57" fmla="val 1239145"/>
                <a:gd name="f58" fmla="val 3964023"/>
                <a:gd name="f59" fmla="val 1504428"/>
                <a:gd name="f60" fmla="val 4177169"/>
                <a:gd name="f61" fmla="val 1689053"/>
                <a:gd name="f62" fmla="val 729636"/>
                <a:gd name="f63" fmla="val 638463"/>
                <a:gd name="f64" fmla="val 4216521"/>
                <a:gd name="f65" fmla="val 243716"/>
                <a:gd name="f66" fmla="val 3758034"/>
                <a:gd name="f67" fmla="val 3205314"/>
                <a:gd name="f68" fmla="val 2610335"/>
                <a:gd name="f69" fmla="val 2015344"/>
                <a:gd name="f70" fmla="val 351790"/>
                <a:gd name="f71" fmla="val 1700877"/>
                <a:gd name="f72" fmla="val 683474"/>
                <a:gd name="f73" fmla="val 1242376"/>
                <a:gd name="f74" fmla="val 1236211"/>
                <a:gd name="f75" fmla="val 478174"/>
                <a:gd name="f76" fmla="val 1925445"/>
                <a:gd name="f77" fmla="+- 0 0 -90"/>
                <a:gd name="f78" fmla="*/ f3 1 4315791"/>
                <a:gd name="f79" fmla="*/ f4 1 4312749"/>
                <a:gd name="f80" fmla="val f5"/>
                <a:gd name="f81" fmla="val f6"/>
                <a:gd name="f82" fmla="val f7"/>
                <a:gd name="f83" fmla="*/ f77 f0 1"/>
                <a:gd name="f84" fmla="+- f82 0 f80"/>
                <a:gd name="f85" fmla="+- f81 0 f80"/>
                <a:gd name="f86" fmla="*/ f83 1 f2"/>
                <a:gd name="f87" fmla="*/ f85 1 4315791"/>
                <a:gd name="f88" fmla="*/ f84 1 4312749"/>
                <a:gd name="f89" fmla="*/ 2987009 f85 1"/>
                <a:gd name="f90" fmla="*/ 0 f84 1"/>
                <a:gd name="f91" fmla="*/ 4136908 f85 1"/>
                <a:gd name="f92" fmla="*/ 333995 f84 1"/>
                <a:gd name="f93" fmla="*/ 4315791 f85 1"/>
                <a:gd name="f94" fmla="*/ 445229 f84 1"/>
                <a:gd name="f95" fmla="*/ 1208150 f84 1"/>
                <a:gd name="f96" fmla="*/ 4145996 f85 1"/>
                <a:gd name="f97" fmla="*/ 1085198 f84 1"/>
                <a:gd name="f98" fmla="*/ 3631470 f85 1"/>
                <a:gd name="f99" fmla="*/ 767158 f84 1"/>
                <a:gd name="f100" fmla="*/ 611504 f84 1"/>
                <a:gd name="f101" fmla="*/ 1985110 f85 1"/>
                <a:gd name="f102" fmla="*/ 855943 f84 1"/>
                <a:gd name="f103" fmla="*/ 1223061 f85 1"/>
                <a:gd name="f104" fmla="*/ 1585590 f84 1"/>
                <a:gd name="f105" fmla="*/ 1023311 f85 1"/>
                <a:gd name="f106" fmla="*/ 1849089 f84 1"/>
                <a:gd name="f107" fmla="*/ 652067 f85 1"/>
                <a:gd name="f108" fmla="*/ 2610233 f84 1"/>
                <a:gd name="f109" fmla="*/ 876921 f85 1"/>
                <a:gd name="f110" fmla="*/ 3447930 f84 1"/>
                <a:gd name="f111" fmla="*/ 1504428 f85 1"/>
                <a:gd name="f112" fmla="*/ 4177169 f84 1"/>
                <a:gd name="f113" fmla="*/ 1689053 f85 1"/>
                <a:gd name="f114" fmla="*/ 4312749 f84 1"/>
                <a:gd name="f115" fmla="*/ 729636 f85 1"/>
                <a:gd name="f116" fmla="*/ 638463 f85 1"/>
                <a:gd name="f117" fmla="*/ 4216521 f84 1"/>
                <a:gd name="f118" fmla="*/ 0 f85 1"/>
                <a:gd name="f119" fmla="*/ 2610335 f84 1"/>
                <a:gd name="f120" fmla="*/ 683474 f85 1"/>
                <a:gd name="f121" fmla="*/ 1242376 f84 1"/>
                <a:gd name="f122" fmla="+- f86 0 f1"/>
                <a:gd name="f123" fmla="*/ f89 1 4315791"/>
                <a:gd name="f124" fmla="*/ f90 1 4312749"/>
                <a:gd name="f125" fmla="*/ f91 1 4315791"/>
                <a:gd name="f126" fmla="*/ f92 1 4312749"/>
                <a:gd name="f127" fmla="*/ f93 1 4315791"/>
                <a:gd name="f128" fmla="*/ f94 1 4312749"/>
                <a:gd name="f129" fmla="*/ f95 1 4312749"/>
                <a:gd name="f130" fmla="*/ f96 1 4315791"/>
                <a:gd name="f131" fmla="*/ f97 1 4312749"/>
                <a:gd name="f132" fmla="*/ f98 1 4315791"/>
                <a:gd name="f133" fmla="*/ f99 1 4312749"/>
                <a:gd name="f134" fmla="*/ f100 1 4312749"/>
                <a:gd name="f135" fmla="*/ f101 1 4315791"/>
                <a:gd name="f136" fmla="*/ f102 1 4312749"/>
                <a:gd name="f137" fmla="*/ f103 1 4315791"/>
                <a:gd name="f138" fmla="*/ f104 1 4312749"/>
                <a:gd name="f139" fmla="*/ f105 1 4315791"/>
                <a:gd name="f140" fmla="*/ f106 1 4312749"/>
                <a:gd name="f141" fmla="*/ f107 1 4315791"/>
                <a:gd name="f142" fmla="*/ f108 1 4312749"/>
                <a:gd name="f143" fmla="*/ f109 1 4315791"/>
                <a:gd name="f144" fmla="*/ f110 1 4312749"/>
                <a:gd name="f145" fmla="*/ f111 1 4315791"/>
                <a:gd name="f146" fmla="*/ f112 1 4312749"/>
                <a:gd name="f147" fmla="*/ f113 1 4315791"/>
                <a:gd name="f148" fmla="*/ f114 1 4312749"/>
                <a:gd name="f149" fmla="*/ f115 1 4315791"/>
                <a:gd name="f150" fmla="*/ f116 1 4315791"/>
                <a:gd name="f151" fmla="*/ f117 1 4312749"/>
                <a:gd name="f152" fmla="*/ f118 1 4315791"/>
                <a:gd name="f153" fmla="*/ f119 1 4312749"/>
                <a:gd name="f154" fmla="*/ f120 1 4315791"/>
                <a:gd name="f155" fmla="*/ f121 1 4312749"/>
                <a:gd name="f156" fmla="*/ f80 1 f87"/>
                <a:gd name="f157" fmla="*/ f81 1 f87"/>
                <a:gd name="f158" fmla="*/ f80 1 f88"/>
                <a:gd name="f159" fmla="*/ f82 1 f88"/>
                <a:gd name="f160" fmla="*/ f123 1 f87"/>
                <a:gd name="f161" fmla="*/ f124 1 f88"/>
                <a:gd name="f162" fmla="*/ f125 1 f87"/>
                <a:gd name="f163" fmla="*/ f126 1 f88"/>
                <a:gd name="f164" fmla="*/ f127 1 f87"/>
                <a:gd name="f165" fmla="*/ f128 1 f88"/>
                <a:gd name="f166" fmla="*/ f129 1 f88"/>
                <a:gd name="f167" fmla="*/ f130 1 f87"/>
                <a:gd name="f168" fmla="*/ f131 1 f88"/>
                <a:gd name="f169" fmla="*/ f132 1 f87"/>
                <a:gd name="f170" fmla="*/ f133 1 f88"/>
                <a:gd name="f171" fmla="*/ f134 1 f88"/>
                <a:gd name="f172" fmla="*/ f135 1 f87"/>
                <a:gd name="f173" fmla="*/ f136 1 f88"/>
                <a:gd name="f174" fmla="*/ f137 1 f87"/>
                <a:gd name="f175" fmla="*/ f138 1 f88"/>
                <a:gd name="f176" fmla="*/ f139 1 f87"/>
                <a:gd name="f177" fmla="*/ f140 1 f88"/>
                <a:gd name="f178" fmla="*/ f141 1 f87"/>
                <a:gd name="f179" fmla="*/ f142 1 f88"/>
                <a:gd name="f180" fmla="*/ f143 1 f87"/>
                <a:gd name="f181" fmla="*/ f144 1 f88"/>
                <a:gd name="f182" fmla="*/ f145 1 f87"/>
                <a:gd name="f183" fmla="*/ f146 1 f88"/>
                <a:gd name="f184" fmla="*/ f147 1 f87"/>
                <a:gd name="f185" fmla="*/ f148 1 f88"/>
                <a:gd name="f186" fmla="*/ f149 1 f87"/>
                <a:gd name="f187" fmla="*/ f150 1 f87"/>
                <a:gd name="f188" fmla="*/ f151 1 f88"/>
                <a:gd name="f189" fmla="*/ f152 1 f87"/>
                <a:gd name="f190" fmla="*/ f153 1 f88"/>
                <a:gd name="f191" fmla="*/ f154 1 f87"/>
                <a:gd name="f192" fmla="*/ f155 1 f88"/>
                <a:gd name="f193" fmla="*/ f156 f78 1"/>
                <a:gd name="f194" fmla="*/ f157 f78 1"/>
                <a:gd name="f195" fmla="*/ f159 f79 1"/>
                <a:gd name="f196" fmla="*/ f158 f79 1"/>
                <a:gd name="f197" fmla="*/ f160 f78 1"/>
                <a:gd name="f198" fmla="*/ f161 f79 1"/>
                <a:gd name="f199" fmla="*/ f162 f78 1"/>
                <a:gd name="f200" fmla="*/ f163 f79 1"/>
                <a:gd name="f201" fmla="*/ f164 f78 1"/>
                <a:gd name="f202" fmla="*/ f165 f79 1"/>
                <a:gd name="f203" fmla="*/ f166 f79 1"/>
                <a:gd name="f204" fmla="*/ f167 f78 1"/>
                <a:gd name="f205" fmla="*/ f168 f79 1"/>
                <a:gd name="f206" fmla="*/ f169 f78 1"/>
                <a:gd name="f207" fmla="*/ f170 f79 1"/>
                <a:gd name="f208" fmla="*/ f171 f79 1"/>
                <a:gd name="f209" fmla="*/ f172 f78 1"/>
                <a:gd name="f210" fmla="*/ f173 f79 1"/>
                <a:gd name="f211" fmla="*/ f174 f78 1"/>
                <a:gd name="f212" fmla="*/ f175 f79 1"/>
                <a:gd name="f213" fmla="*/ f176 f78 1"/>
                <a:gd name="f214" fmla="*/ f177 f79 1"/>
                <a:gd name="f215" fmla="*/ f178 f78 1"/>
                <a:gd name="f216" fmla="*/ f179 f79 1"/>
                <a:gd name="f217" fmla="*/ f180 f78 1"/>
                <a:gd name="f218" fmla="*/ f181 f79 1"/>
                <a:gd name="f219" fmla="*/ f182 f78 1"/>
                <a:gd name="f220" fmla="*/ f183 f79 1"/>
                <a:gd name="f221" fmla="*/ f184 f78 1"/>
                <a:gd name="f222" fmla="*/ f185 f79 1"/>
                <a:gd name="f223" fmla="*/ f186 f78 1"/>
                <a:gd name="f224" fmla="*/ f187 f78 1"/>
                <a:gd name="f225" fmla="*/ f188 f79 1"/>
                <a:gd name="f226" fmla="*/ f189 f78 1"/>
                <a:gd name="f227" fmla="*/ f190 f79 1"/>
                <a:gd name="f228" fmla="*/ f191 f78 1"/>
                <a:gd name="f229" fmla="*/ f192 f79 1"/>
              </a:gdLst>
              <a:ahLst/>
              <a:cxnLst>
                <a:cxn ang="3cd4">
                  <a:pos x="hc" y="t"/>
                </a:cxn>
                <a:cxn ang="0">
                  <a:pos x="r" y="vc"/>
                </a:cxn>
                <a:cxn ang="cd4">
                  <a:pos x="hc" y="b"/>
                </a:cxn>
                <a:cxn ang="cd2">
                  <a:pos x="l" y="vc"/>
                </a:cxn>
                <a:cxn ang="f122">
                  <a:pos x="f197" y="f198"/>
                </a:cxn>
                <a:cxn ang="f122">
                  <a:pos x="f199" y="f200"/>
                </a:cxn>
                <a:cxn ang="f122">
                  <a:pos x="f201" y="f202"/>
                </a:cxn>
                <a:cxn ang="f122">
                  <a:pos x="f201" y="f203"/>
                </a:cxn>
                <a:cxn ang="f122">
                  <a:pos x="f204" y="f205"/>
                </a:cxn>
                <a:cxn ang="f122">
                  <a:pos x="f206" y="f207"/>
                </a:cxn>
                <a:cxn ang="f122">
                  <a:pos x="f197" y="f208"/>
                </a:cxn>
                <a:cxn ang="f122">
                  <a:pos x="f209" y="f210"/>
                </a:cxn>
                <a:cxn ang="f122">
                  <a:pos x="f211" y="f212"/>
                </a:cxn>
                <a:cxn ang="f122">
                  <a:pos x="f213" y="f214"/>
                </a:cxn>
                <a:cxn ang="f122">
                  <a:pos x="f215" y="f216"/>
                </a:cxn>
                <a:cxn ang="f122">
                  <a:pos x="f217" y="f218"/>
                </a:cxn>
                <a:cxn ang="f122">
                  <a:pos x="f219" y="f220"/>
                </a:cxn>
                <a:cxn ang="f122">
                  <a:pos x="f221" y="f222"/>
                </a:cxn>
                <a:cxn ang="f122">
                  <a:pos x="f223" y="f222"/>
                </a:cxn>
                <a:cxn ang="f122">
                  <a:pos x="f224" y="f225"/>
                </a:cxn>
                <a:cxn ang="f122">
                  <a:pos x="f226" y="f227"/>
                </a:cxn>
                <a:cxn ang="f122">
                  <a:pos x="f228" y="f229"/>
                </a:cxn>
                <a:cxn ang="f122">
                  <a:pos x="f197" y="f198"/>
                </a:cxn>
              </a:cxnLst>
              <a:rect l="f193" t="f196" r="f194" b="f195"/>
              <a:pathLst>
                <a:path w="4315791" h="4312749">
                  <a:moveTo>
                    <a:pt x="f8" y="f5"/>
                  </a:moveTo>
                  <a:cubicBezTo>
                    <a:pt x="f9" y="f5"/>
                    <a:pt x="f10" y="f11"/>
                    <a:pt x="f12" y="f13"/>
                  </a:cubicBezTo>
                  <a:lnTo>
                    <a:pt x="f6" y="f14"/>
                  </a:lnTo>
                  <a:lnTo>
                    <a:pt x="f6" y="f15"/>
                  </a:lnTo>
                  <a:lnTo>
                    <a:pt x="f16" y="f17"/>
                  </a:lnTo>
                  <a:cubicBezTo>
                    <a:pt x="f18" y="f19"/>
                    <a:pt x="f20" y="f21"/>
                    <a:pt x="f22" y="f23"/>
                  </a:cubicBezTo>
                  <a:cubicBezTo>
                    <a:pt x="f24" y="f25"/>
                    <a:pt x="f26" y="f27"/>
                    <a:pt x="f8" y="f27"/>
                  </a:cubicBezTo>
                  <a:cubicBezTo>
                    <a:pt x="f28" y="f27"/>
                    <a:pt x="f29" y="f30"/>
                    <a:pt x="f31" y="f32"/>
                  </a:cubicBezTo>
                  <a:cubicBezTo>
                    <a:pt x="f33" y="f34"/>
                    <a:pt x="f35" y="f36"/>
                    <a:pt x="f37" y="f38"/>
                  </a:cubicBezTo>
                  <a:cubicBezTo>
                    <a:pt x="f39" y="f40"/>
                    <a:pt x="f41" y="f42"/>
                    <a:pt x="f43" y="f44"/>
                  </a:cubicBezTo>
                  <a:cubicBezTo>
                    <a:pt x="f45" y="f46"/>
                    <a:pt x="f47" y="f48"/>
                    <a:pt x="f47" y="f49"/>
                  </a:cubicBezTo>
                  <a:cubicBezTo>
                    <a:pt x="f47" y="f50"/>
                    <a:pt x="f51" y="f52"/>
                    <a:pt x="f53" y="f54"/>
                  </a:cubicBezTo>
                  <a:cubicBezTo>
                    <a:pt x="f55" y="f56"/>
                    <a:pt x="f57" y="f58"/>
                    <a:pt x="f59" y="f60"/>
                  </a:cubicBezTo>
                  <a:lnTo>
                    <a:pt x="f61" y="f7"/>
                  </a:lnTo>
                  <a:lnTo>
                    <a:pt x="f62" y="f7"/>
                  </a:lnTo>
                  <a:lnTo>
                    <a:pt x="f63" y="f64"/>
                  </a:lnTo>
                  <a:cubicBezTo>
                    <a:pt x="f65" y="f66"/>
                    <a:pt x="f5" y="f67"/>
                    <a:pt x="f5" y="f68"/>
                  </a:cubicBezTo>
                  <a:cubicBezTo>
                    <a:pt x="f5" y="f69"/>
                    <a:pt x="f70" y="f71"/>
                    <a:pt x="f72" y="f73"/>
                  </a:cubicBezTo>
                  <a:cubicBezTo>
                    <a:pt x="f74" y="f75"/>
                    <a:pt x="f76" y="f5"/>
                    <a:pt x="f8" y="f5"/>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Freeform: Shape 29">
              <a:extLst>
                <a:ext uri="{FF2B5EF4-FFF2-40B4-BE49-F238E27FC236}">
                  <a16:creationId xmlns:a16="http://schemas.microsoft.com/office/drawing/2014/main" id="{10F676B2-FCC1-4E3C-9B92-165B4251CB39}"/>
                </a:ext>
              </a:extLst>
            </p:cNvPr>
            <p:cNvSpPr/>
            <p:nvPr/>
          </p:nvSpPr>
          <p:spPr>
            <a:xfrm>
              <a:off x="7875900" y="2545250"/>
              <a:ext cx="4315794" cy="4312749"/>
            </a:xfrm>
            <a:custGeom>
              <a:avLst/>
              <a:gdLst>
                <a:gd name="f0" fmla="val 10800000"/>
                <a:gd name="f1" fmla="val 5400000"/>
                <a:gd name="f2" fmla="val 180"/>
                <a:gd name="f3" fmla="val w"/>
                <a:gd name="f4" fmla="val h"/>
                <a:gd name="f5" fmla="val 0"/>
                <a:gd name="f6" fmla="val 4315791"/>
                <a:gd name="f7" fmla="val 4312749"/>
                <a:gd name="f8" fmla="val 2987009"/>
                <a:gd name="f9" fmla="val 3434423"/>
                <a:gd name="f10" fmla="val 3798884"/>
                <a:gd name="f11" fmla="val 137413"/>
                <a:gd name="f12" fmla="val 4136908"/>
                <a:gd name="f13" fmla="val 333995"/>
                <a:gd name="f14" fmla="val 445229"/>
                <a:gd name="f15" fmla="val 1079495"/>
                <a:gd name="f16" fmla="val 4206793"/>
                <a:gd name="f17" fmla="val 1000737"/>
                <a:gd name="f18" fmla="val 3781561"/>
                <a:gd name="f19" fmla="val 699607"/>
                <a:gd name="f20" fmla="val 3436718"/>
                <a:gd name="f21" fmla="val 509571"/>
                <a:gd name="f22" fmla="val 2987119"/>
                <a:gd name="f23" fmla="val 2204204"/>
                <a:gd name="f24" fmla="val 1649730"/>
                <a:gd name="f25" fmla="val 814251"/>
                <a:gd name="f26" fmla="val 1133184"/>
                <a:gd name="f27" fmla="val 1528405"/>
                <a:gd name="f28" fmla="val 1065585"/>
                <a:gd name="f29" fmla="val 1621878"/>
                <a:gd name="f30" fmla="val 999510"/>
                <a:gd name="f31" fmla="val 1706892"/>
                <a:gd name="f32" fmla="val 935607"/>
                <a:gd name="f33" fmla="val 1789050"/>
                <a:gd name="f34" fmla="val 670760"/>
                <a:gd name="f35" fmla="val 2129716"/>
                <a:gd name="f36" fmla="val 543498"/>
                <a:gd name="f37" fmla="val 2306877"/>
                <a:gd name="f38" fmla="val 2610233"/>
                <a:gd name="f39" fmla="val 2911449"/>
                <a:gd name="f40" fmla="val 623267"/>
                <a:gd name="f41" fmla="val 3208997"/>
                <a:gd name="f42" fmla="val 780416"/>
                <a:gd name="f43" fmla="val 3494616"/>
                <a:gd name="f44" fmla="val 934194"/>
                <a:gd name="f45" fmla="val 3774018"/>
                <a:gd name="f46" fmla="val 1154050"/>
                <a:gd name="f47" fmla="val 4029772"/>
                <a:gd name="f48" fmla="val 1433786"/>
                <a:gd name="f49" fmla="val 4254537"/>
                <a:gd name="f50" fmla="val 1513041"/>
                <a:gd name="f51" fmla="val 729636"/>
                <a:gd name="f52" fmla="val 638463"/>
                <a:gd name="f53" fmla="val 4216521"/>
                <a:gd name="f54" fmla="val 243716"/>
                <a:gd name="f55" fmla="val 3758034"/>
                <a:gd name="f56" fmla="val 3205314"/>
                <a:gd name="f57" fmla="val 2610335"/>
                <a:gd name="f58" fmla="val 2015344"/>
                <a:gd name="f59" fmla="val 351790"/>
                <a:gd name="f60" fmla="val 1700877"/>
                <a:gd name="f61" fmla="val 683474"/>
                <a:gd name="f62" fmla="val 1242376"/>
                <a:gd name="f63" fmla="val 1236211"/>
                <a:gd name="f64" fmla="val 478174"/>
                <a:gd name="f65" fmla="val 1925445"/>
                <a:gd name="f66" fmla="+- 0 0 -90"/>
                <a:gd name="f67" fmla="*/ f3 1 4315791"/>
                <a:gd name="f68" fmla="*/ f4 1 4312749"/>
                <a:gd name="f69" fmla="val f5"/>
                <a:gd name="f70" fmla="val f6"/>
                <a:gd name="f71" fmla="val f7"/>
                <a:gd name="f72" fmla="*/ f66 f0 1"/>
                <a:gd name="f73" fmla="+- f71 0 f69"/>
                <a:gd name="f74" fmla="+- f70 0 f69"/>
                <a:gd name="f75" fmla="*/ f72 1 f2"/>
                <a:gd name="f76" fmla="*/ f74 1 4315791"/>
                <a:gd name="f77" fmla="*/ f73 1 4312749"/>
                <a:gd name="f78" fmla="*/ 2987009 f74 1"/>
                <a:gd name="f79" fmla="*/ 0 f73 1"/>
                <a:gd name="f80" fmla="*/ 4136908 f74 1"/>
                <a:gd name="f81" fmla="*/ 333995 f73 1"/>
                <a:gd name="f82" fmla="*/ 4315791 f74 1"/>
                <a:gd name="f83" fmla="*/ 445229 f73 1"/>
                <a:gd name="f84" fmla="*/ 1079495 f73 1"/>
                <a:gd name="f85" fmla="*/ 4206793 f74 1"/>
                <a:gd name="f86" fmla="*/ 1000737 f73 1"/>
                <a:gd name="f87" fmla="*/ 2987119 f74 1"/>
                <a:gd name="f88" fmla="*/ 509571 f73 1"/>
                <a:gd name="f89" fmla="*/ 1133184 f74 1"/>
                <a:gd name="f90" fmla="*/ 1528405 f73 1"/>
                <a:gd name="f91" fmla="*/ 935607 f74 1"/>
                <a:gd name="f92" fmla="*/ 1789050 f73 1"/>
                <a:gd name="f93" fmla="*/ 543498 f74 1"/>
                <a:gd name="f94" fmla="*/ 2610233 f73 1"/>
                <a:gd name="f95" fmla="*/ 780416 f74 1"/>
                <a:gd name="f96" fmla="*/ 3494616 f73 1"/>
                <a:gd name="f97" fmla="*/ 1433786 f74 1"/>
                <a:gd name="f98" fmla="*/ 4254537 f73 1"/>
                <a:gd name="f99" fmla="*/ 1513041 f74 1"/>
                <a:gd name="f100" fmla="*/ 4312749 f73 1"/>
                <a:gd name="f101" fmla="*/ 729636 f74 1"/>
                <a:gd name="f102" fmla="*/ 638463 f74 1"/>
                <a:gd name="f103" fmla="*/ 4216521 f73 1"/>
                <a:gd name="f104" fmla="*/ 0 f74 1"/>
                <a:gd name="f105" fmla="*/ 2610335 f73 1"/>
                <a:gd name="f106" fmla="*/ 683474 f74 1"/>
                <a:gd name="f107" fmla="*/ 1242376 f73 1"/>
                <a:gd name="f108" fmla="+- f75 0 f1"/>
                <a:gd name="f109" fmla="*/ f78 1 4315791"/>
                <a:gd name="f110" fmla="*/ f79 1 4312749"/>
                <a:gd name="f111" fmla="*/ f80 1 4315791"/>
                <a:gd name="f112" fmla="*/ f81 1 4312749"/>
                <a:gd name="f113" fmla="*/ f82 1 4315791"/>
                <a:gd name="f114" fmla="*/ f83 1 4312749"/>
                <a:gd name="f115" fmla="*/ f84 1 4312749"/>
                <a:gd name="f116" fmla="*/ f85 1 4315791"/>
                <a:gd name="f117" fmla="*/ f86 1 4312749"/>
                <a:gd name="f118" fmla="*/ f87 1 4315791"/>
                <a:gd name="f119" fmla="*/ f88 1 4312749"/>
                <a:gd name="f120" fmla="*/ f89 1 4315791"/>
                <a:gd name="f121" fmla="*/ f90 1 4312749"/>
                <a:gd name="f122" fmla="*/ f91 1 4315791"/>
                <a:gd name="f123" fmla="*/ f92 1 4312749"/>
                <a:gd name="f124" fmla="*/ f93 1 4315791"/>
                <a:gd name="f125" fmla="*/ f94 1 4312749"/>
                <a:gd name="f126" fmla="*/ f95 1 4315791"/>
                <a:gd name="f127" fmla="*/ f96 1 4312749"/>
                <a:gd name="f128" fmla="*/ f97 1 4315791"/>
                <a:gd name="f129" fmla="*/ f98 1 4312749"/>
                <a:gd name="f130" fmla="*/ f99 1 4315791"/>
                <a:gd name="f131" fmla="*/ f100 1 4312749"/>
                <a:gd name="f132" fmla="*/ f101 1 4315791"/>
                <a:gd name="f133" fmla="*/ f102 1 4315791"/>
                <a:gd name="f134" fmla="*/ f103 1 4312749"/>
                <a:gd name="f135" fmla="*/ f104 1 4315791"/>
                <a:gd name="f136" fmla="*/ f105 1 4312749"/>
                <a:gd name="f137" fmla="*/ f106 1 4315791"/>
                <a:gd name="f138" fmla="*/ f107 1 4312749"/>
                <a:gd name="f139" fmla="*/ f69 1 f76"/>
                <a:gd name="f140" fmla="*/ f70 1 f76"/>
                <a:gd name="f141" fmla="*/ f69 1 f77"/>
                <a:gd name="f142" fmla="*/ f71 1 f77"/>
                <a:gd name="f143" fmla="*/ f109 1 f76"/>
                <a:gd name="f144" fmla="*/ f110 1 f77"/>
                <a:gd name="f145" fmla="*/ f111 1 f76"/>
                <a:gd name="f146" fmla="*/ f112 1 f77"/>
                <a:gd name="f147" fmla="*/ f113 1 f76"/>
                <a:gd name="f148" fmla="*/ f114 1 f77"/>
                <a:gd name="f149" fmla="*/ f115 1 f77"/>
                <a:gd name="f150" fmla="*/ f116 1 f76"/>
                <a:gd name="f151" fmla="*/ f117 1 f77"/>
                <a:gd name="f152" fmla="*/ f118 1 f76"/>
                <a:gd name="f153" fmla="*/ f119 1 f77"/>
                <a:gd name="f154" fmla="*/ f120 1 f76"/>
                <a:gd name="f155" fmla="*/ f121 1 f77"/>
                <a:gd name="f156" fmla="*/ f122 1 f76"/>
                <a:gd name="f157" fmla="*/ f123 1 f77"/>
                <a:gd name="f158" fmla="*/ f124 1 f76"/>
                <a:gd name="f159" fmla="*/ f125 1 f77"/>
                <a:gd name="f160" fmla="*/ f126 1 f76"/>
                <a:gd name="f161" fmla="*/ f127 1 f77"/>
                <a:gd name="f162" fmla="*/ f128 1 f76"/>
                <a:gd name="f163" fmla="*/ f129 1 f77"/>
                <a:gd name="f164" fmla="*/ f130 1 f76"/>
                <a:gd name="f165" fmla="*/ f131 1 f77"/>
                <a:gd name="f166" fmla="*/ f132 1 f76"/>
                <a:gd name="f167" fmla="*/ f133 1 f76"/>
                <a:gd name="f168" fmla="*/ f134 1 f77"/>
                <a:gd name="f169" fmla="*/ f135 1 f76"/>
                <a:gd name="f170" fmla="*/ f136 1 f77"/>
                <a:gd name="f171" fmla="*/ f137 1 f76"/>
                <a:gd name="f172" fmla="*/ f138 1 f77"/>
                <a:gd name="f173" fmla="*/ f139 f67 1"/>
                <a:gd name="f174" fmla="*/ f140 f67 1"/>
                <a:gd name="f175" fmla="*/ f142 f68 1"/>
                <a:gd name="f176" fmla="*/ f141 f68 1"/>
                <a:gd name="f177" fmla="*/ f143 f67 1"/>
                <a:gd name="f178" fmla="*/ f144 f68 1"/>
                <a:gd name="f179" fmla="*/ f145 f67 1"/>
                <a:gd name="f180" fmla="*/ f146 f68 1"/>
                <a:gd name="f181" fmla="*/ f147 f67 1"/>
                <a:gd name="f182" fmla="*/ f148 f68 1"/>
                <a:gd name="f183" fmla="*/ f149 f68 1"/>
                <a:gd name="f184" fmla="*/ f150 f67 1"/>
                <a:gd name="f185" fmla="*/ f151 f68 1"/>
                <a:gd name="f186" fmla="*/ f152 f67 1"/>
                <a:gd name="f187" fmla="*/ f153 f68 1"/>
                <a:gd name="f188" fmla="*/ f154 f67 1"/>
                <a:gd name="f189" fmla="*/ f155 f68 1"/>
                <a:gd name="f190" fmla="*/ f156 f67 1"/>
                <a:gd name="f191" fmla="*/ f157 f68 1"/>
                <a:gd name="f192" fmla="*/ f158 f67 1"/>
                <a:gd name="f193" fmla="*/ f159 f68 1"/>
                <a:gd name="f194" fmla="*/ f160 f67 1"/>
                <a:gd name="f195" fmla="*/ f161 f68 1"/>
                <a:gd name="f196" fmla="*/ f162 f67 1"/>
                <a:gd name="f197" fmla="*/ f163 f68 1"/>
                <a:gd name="f198" fmla="*/ f164 f67 1"/>
                <a:gd name="f199" fmla="*/ f165 f68 1"/>
                <a:gd name="f200" fmla="*/ f166 f67 1"/>
                <a:gd name="f201" fmla="*/ f167 f67 1"/>
                <a:gd name="f202" fmla="*/ f168 f68 1"/>
                <a:gd name="f203" fmla="*/ f169 f67 1"/>
                <a:gd name="f204" fmla="*/ f170 f68 1"/>
                <a:gd name="f205" fmla="*/ f171 f67 1"/>
                <a:gd name="f206" fmla="*/ f172 f68 1"/>
              </a:gdLst>
              <a:ahLst/>
              <a:cxnLst>
                <a:cxn ang="3cd4">
                  <a:pos x="hc" y="t"/>
                </a:cxn>
                <a:cxn ang="0">
                  <a:pos x="r" y="vc"/>
                </a:cxn>
                <a:cxn ang="cd4">
                  <a:pos x="hc" y="b"/>
                </a:cxn>
                <a:cxn ang="cd2">
                  <a:pos x="l" y="vc"/>
                </a:cxn>
                <a:cxn ang="f108">
                  <a:pos x="f177" y="f178"/>
                </a:cxn>
                <a:cxn ang="f108">
                  <a:pos x="f179" y="f180"/>
                </a:cxn>
                <a:cxn ang="f108">
                  <a:pos x="f181" y="f182"/>
                </a:cxn>
                <a:cxn ang="f108">
                  <a:pos x="f181" y="f183"/>
                </a:cxn>
                <a:cxn ang="f108">
                  <a:pos x="f184" y="f185"/>
                </a:cxn>
                <a:cxn ang="f108">
                  <a:pos x="f186" y="f187"/>
                </a:cxn>
                <a:cxn ang="f108">
                  <a:pos x="f188" y="f189"/>
                </a:cxn>
                <a:cxn ang="f108">
                  <a:pos x="f190" y="f191"/>
                </a:cxn>
                <a:cxn ang="f108">
                  <a:pos x="f192" y="f193"/>
                </a:cxn>
                <a:cxn ang="f108">
                  <a:pos x="f194" y="f195"/>
                </a:cxn>
                <a:cxn ang="f108">
                  <a:pos x="f196" y="f197"/>
                </a:cxn>
                <a:cxn ang="f108">
                  <a:pos x="f198" y="f199"/>
                </a:cxn>
                <a:cxn ang="f108">
                  <a:pos x="f200" y="f199"/>
                </a:cxn>
                <a:cxn ang="f108">
                  <a:pos x="f201" y="f202"/>
                </a:cxn>
                <a:cxn ang="f108">
                  <a:pos x="f203" y="f204"/>
                </a:cxn>
                <a:cxn ang="f108">
                  <a:pos x="f205" y="f206"/>
                </a:cxn>
                <a:cxn ang="f108">
                  <a:pos x="f177" y="f178"/>
                </a:cxn>
              </a:cxnLst>
              <a:rect l="f173" t="f176" r="f174" b="f175"/>
              <a:pathLst>
                <a:path w="4315791" h="4312749">
                  <a:moveTo>
                    <a:pt x="f8" y="f5"/>
                  </a:moveTo>
                  <a:cubicBezTo>
                    <a:pt x="f9" y="f5"/>
                    <a:pt x="f10" y="f11"/>
                    <a:pt x="f12" y="f13"/>
                  </a:cubicBezTo>
                  <a:lnTo>
                    <a:pt x="f6" y="f14"/>
                  </a:lnTo>
                  <a:lnTo>
                    <a:pt x="f6" y="f15"/>
                  </a:lnTo>
                  <a:lnTo>
                    <a:pt x="f16" y="f17"/>
                  </a:lnTo>
                  <a:cubicBezTo>
                    <a:pt x="f18" y="f19"/>
                    <a:pt x="f20" y="f21"/>
                    <a:pt x="f22" y="f21"/>
                  </a:cubicBezTo>
                  <a:cubicBezTo>
                    <a:pt x="f23" y="f21"/>
                    <a:pt x="f24" y="f25"/>
                    <a:pt x="f26" y="f27"/>
                  </a:cubicBezTo>
                  <a:cubicBezTo>
                    <a:pt x="f28" y="f29"/>
                    <a:pt x="f30" y="f31"/>
                    <a:pt x="f32" y="f33"/>
                  </a:cubicBezTo>
                  <a:cubicBezTo>
                    <a:pt x="f34" y="f35"/>
                    <a:pt x="f36" y="f37"/>
                    <a:pt x="f36" y="f38"/>
                  </a:cubicBezTo>
                  <a:cubicBezTo>
                    <a:pt x="f36" y="f39"/>
                    <a:pt x="f40" y="f41"/>
                    <a:pt x="f42" y="f43"/>
                  </a:cubicBezTo>
                  <a:cubicBezTo>
                    <a:pt x="f44" y="f45"/>
                    <a:pt x="f46" y="f47"/>
                    <a:pt x="f48" y="f49"/>
                  </a:cubicBezTo>
                  <a:lnTo>
                    <a:pt x="f50" y="f7"/>
                  </a:lnTo>
                  <a:lnTo>
                    <a:pt x="f51" y="f7"/>
                  </a:lnTo>
                  <a:lnTo>
                    <a:pt x="f52" y="f53"/>
                  </a:lnTo>
                  <a:cubicBezTo>
                    <a:pt x="f54" y="f55"/>
                    <a:pt x="f5" y="f56"/>
                    <a:pt x="f5" y="f57"/>
                  </a:cubicBezTo>
                  <a:cubicBezTo>
                    <a:pt x="f5" y="f58"/>
                    <a:pt x="f59" y="f60"/>
                    <a:pt x="f61" y="f62"/>
                  </a:cubicBezTo>
                  <a:cubicBezTo>
                    <a:pt x="f63" y="f64"/>
                    <a:pt x="f65" y="f5"/>
                    <a:pt x="f8" y="f5"/>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Freeform: Shape 30">
              <a:extLst>
                <a:ext uri="{FF2B5EF4-FFF2-40B4-BE49-F238E27FC236}">
                  <a16:creationId xmlns:a16="http://schemas.microsoft.com/office/drawing/2014/main" id="{632E4332-CABD-445E-A0C8-470EFB822171}"/>
                </a:ext>
              </a:extLst>
            </p:cNvPr>
            <p:cNvSpPr/>
            <p:nvPr/>
          </p:nvSpPr>
          <p:spPr>
            <a:xfrm>
              <a:off x="7877034" y="2493056"/>
              <a:ext cx="4314660" cy="4364943"/>
            </a:xfrm>
            <a:custGeom>
              <a:avLst/>
              <a:gdLst>
                <a:gd name="f0" fmla="val 10800000"/>
                <a:gd name="f1" fmla="val 5400000"/>
                <a:gd name="f2" fmla="val 180"/>
                <a:gd name="f3" fmla="val w"/>
                <a:gd name="f4" fmla="val h"/>
                <a:gd name="f5" fmla="val 0"/>
                <a:gd name="f6" fmla="val 4314657"/>
                <a:gd name="f7" fmla="val 4364939"/>
                <a:gd name="f8" fmla="val 3028307"/>
                <a:gd name="f9" fmla="val 21"/>
                <a:gd name="f10" fmla="val 3066670"/>
                <a:gd name="f11" fmla="val 836"/>
                <a:gd name="f12" fmla="val 3117749"/>
                <a:gd name="f13" fmla="val 1856"/>
                <a:gd name="f14" fmla="val 3168937"/>
                <a:gd name="f15" fmla="val 5320"/>
                <a:gd name="f16" fmla="val 3220125"/>
                <a:gd name="f17" fmla="val 9909"/>
                <a:gd name="f18" fmla="val 3424763"/>
                <a:gd name="f19" fmla="val 29073"/>
                <a:gd name="f20" fmla="val 3627448"/>
                <a:gd name="f21" fmla="val 77898"/>
                <a:gd name="f22" fmla="val 3816113"/>
                <a:gd name="f23" fmla="val 150272"/>
                <a:gd name="f24" fmla="val 3910880"/>
                <a:gd name="f25" fmla="val 185950"/>
                <a:gd name="f26" fmla="val 4001951"/>
                <a:gd name="f27" fmla="val 227538"/>
                <a:gd name="f28" fmla="val 4089981"/>
                <a:gd name="f29" fmla="val 272287"/>
                <a:gd name="f30" fmla="val 398926"/>
                <a:gd name="f31" fmla="val 911199"/>
                <a:gd name="f32" fmla="val 4310597"/>
                <a:gd name="f33" fmla="val 908154"/>
                <a:gd name="f34" fmla="val 4274842"/>
                <a:gd name="f35" fmla="val 881549"/>
                <a:gd name="f36" fmla="val 4239087"/>
                <a:gd name="f37" fmla="val 855352"/>
                <a:gd name="f38" fmla="val 4203223"/>
                <a:gd name="f39" fmla="val 829562"/>
                <a:gd name="f40" fmla="val 4167576"/>
                <a:gd name="f41" fmla="val 803773"/>
                <a:gd name="f42" fmla="val 4131821"/>
                <a:gd name="f43" fmla="val 778086"/>
                <a:gd name="f44" fmla="val 4095850"/>
                <a:gd name="f45" fmla="val 753520"/>
                <a:gd name="f46" fmla="val 3951852"/>
                <a:gd name="f47" fmla="val 654949"/>
                <a:gd name="f48" fmla="val 3806115"/>
                <a:gd name="f49" fmla="val 565043"/>
                <a:gd name="f50" fmla="val 3652987"/>
                <a:gd name="f51" fmla="val 494811"/>
                <a:gd name="f52" fmla="val 3500404"/>
                <a:gd name="f53" fmla="val 423761"/>
                <a:gd name="f54" fmla="val 3340213"/>
                <a:gd name="f55" fmla="val 373101"/>
                <a:gd name="f56" fmla="val 3173610"/>
                <a:gd name="f57" fmla="val 347209"/>
                <a:gd name="f58" fmla="val 3131987"/>
                <a:gd name="f59" fmla="val 341093"/>
                <a:gd name="f60" fmla="val 3090036"/>
                <a:gd name="f61" fmla="val 335792"/>
                <a:gd name="f62" fmla="val 3047760"/>
                <a:gd name="f63" fmla="val 332632"/>
                <a:gd name="f64" fmla="val 3016027"/>
                <a:gd name="f65" fmla="val 330186"/>
                <a:gd name="f66" fmla="val 3005485"/>
                <a:gd name="f67" fmla="val 329472"/>
                <a:gd name="f68" fmla="val 2994834"/>
                <a:gd name="f69" fmla="val 329168"/>
                <a:gd name="f70" fmla="val 2984184"/>
                <a:gd name="f71" fmla="val 328658"/>
                <a:gd name="f72" fmla="val 2973533"/>
                <a:gd name="f73" fmla="val 328249"/>
                <a:gd name="f74" fmla="val 2962992"/>
                <a:gd name="f75" fmla="val 327638"/>
                <a:gd name="f76" fmla="val 2952233"/>
                <a:gd name="f77" fmla="val 327332"/>
                <a:gd name="f78" fmla="val 2919085"/>
                <a:gd name="f79" fmla="val 327026"/>
                <a:gd name="f80" fmla="val 2897025"/>
                <a:gd name="f81" fmla="val 326925"/>
                <a:gd name="f82" fmla="val 2874854"/>
                <a:gd name="f83" fmla="val 326212"/>
                <a:gd name="f84" fmla="val 2852901"/>
                <a:gd name="f85" fmla="val 326720"/>
                <a:gd name="f86" fmla="val 2786826"/>
                <a:gd name="f87" fmla="val 328148"/>
                <a:gd name="f88" fmla="val 2764763"/>
                <a:gd name="f89" fmla="val 328759"/>
                <a:gd name="f90" fmla="val 2742919"/>
                <a:gd name="f91" fmla="val 330391"/>
                <a:gd name="f92" fmla="val 2720965"/>
                <a:gd name="f93" fmla="val 331409"/>
                <a:gd name="f94" fmla="val 2699013"/>
                <a:gd name="f95" fmla="val 332326"/>
                <a:gd name="f96" fmla="val 2677170"/>
                <a:gd name="f97" fmla="val 334162"/>
                <a:gd name="f98" fmla="val 2655325"/>
                <a:gd name="f99" fmla="val 336098"/>
                <a:gd name="f100" fmla="val 2611528"/>
                <a:gd name="f101" fmla="val 339463"/>
                <a:gd name="f102" fmla="val 2568165"/>
                <a:gd name="f103" fmla="val 345170"/>
                <a:gd name="f104" fmla="val 2524803"/>
                <a:gd name="f105" fmla="val 350573"/>
                <a:gd name="f106" fmla="val 2460139"/>
                <a:gd name="f107" fmla="val 360664"/>
                <a:gd name="f108" fmla="val 2438622"/>
                <a:gd name="f109" fmla="val 364130"/>
                <a:gd name="f110" fmla="val 2417430"/>
                <a:gd name="f111" fmla="val 368717"/>
                <a:gd name="f112" fmla="val 2396019"/>
                <a:gd name="f113" fmla="val 372693"/>
                <a:gd name="f114" fmla="val 2310709"/>
                <a:gd name="f115" fmla="val 389513"/>
                <a:gd name="f116" fmla="val 2226809"/>
                <a:gd name="f117" fmla="val 411836"/>
                <a:gd name="f118" fmla="val 2145843"/>
                <a:gd name="f119" fmla="val 440989"/>
                <a:gd name="f120" fmla="val 1983479"/>
                <a:gd name="f121" fmla="val 499295"/>
                <a:gd name="f122" fmla="val 1835678"/>
                <a:gd name="f123" fmla="val 585838"/>
                <a:gd name="f124" fmla="val 1698635"/>
                <a:gd name="f125" fmla="val 682676"/>
                <a:gd name="f126" fmla="val 1629841"/>
                <a:gd name="f127" fmla="val 730992"/>
                <a:gd name="f128" fmla="val 1563549"/>
                <a:gd name="f129" fmla="val 782367"/>
                <a:gd name="f130" fmla="val 1498450"/>
                <a:gd name="f131" fmla="val 835474"/>
                <a:gd name="f132" fmla="val 1433352"/>
                <a:gd name="f133" fmla="val 888583"/>
                <a:gd name="f134" fmla="val 1369775"/>
                <a:gd name="f135" fmla="val 943932"/>
                <a:gd name="f136" fmla="val 1307285"/>
                <a:gd name="f137" fmla="val 1001220"/>
                <a:gd name="f138" fmla="val 1182958"/>
                <a:gd name="f139" fmla="val 1116304"/>
                <a:gd name="f140" fmla="val 1060588"/>
                <a:gd name="f141" fmla="val 1237708"/>
                <a:gd name="f142" fmla="val 947780"/>
                <a:gd name="f143" fmla="val 1369612"/>
                <a:gd name="f144" fmla="val 933325"/>
                <a:gd name="f145" fmla="val 1385818"/>
                <a:gd name="f146" fmla="val 919958"/>
                <a:gd name="f147" fmla="val 1402841"/>
                <a:gd name="f148" fmla="val 905939"/>
                <a:gd name="f149" fmla="val 1419458"/>
                <a:gd name="f150" fmla="val 863228"/>
                <a:gd name="f151" fmla="val 1471545"/>
                <a:gd name="f152" fmla="val 833776"/>
                <a:gd name="f153" fmla="val 1507529"/>
                <a:gd name="f154" fmla="val 804215"/>
                <a:gd name="f155" fmla="val 1543001"/>
                <a:gd name="f156" fmla="val 774330"/>
                <a:gd name="f157" fmla="val 1577659"/>
                <a:gd name="f158" fmla="val 714665"/>
                <a:gd name="f159" fmla="val 1647178"/>
                <a:gd name="f160" fmla="val 653806"/>
                <a:gd name="f161" fmla="val 1714046"/>
                <a:gd name="f162" fmla="val 595554"/>
                <a:gd name="f163" fmla="val 1780916"/>
                <a:gd name="f164" fmla="val 537303"/>
                <a:gd name="f165" fmla="val 1847683"/>
                <a:gd name="f166" fmla="val 481009"/>
                <a:gd name="f167" fmla="val 1914144"/>
                <a:gd name="f168" fmla="val 430365"/>
                <a:gd name="f169" fmla="val 1982644"/>
                <a:gd name="f170" fmla="val 405369"/>
                <a:gd name="f171" fmla="val 2016995"/>
                <a:gd name="f172" fmla="val 381351"/>
                <a:gd name="f173" fmla="val 2051756"/>
                <a:gd name="f174" fmla="val 358855"/>
                <a:gd name="f175" fmla="val 2087025"/>
                <a:gd name="f176" fmla="val 336685"/>
                <a:gd name="f177" fmla="val 2122396"/>
                <a:gd name="f178" fmla="val 315601"/>
                <a:gd name="f179" fmla="val 2158277"/>
                <a:gd name="f180" fmla="val 296583"/>
                <a:gd name="f181" fmla="val 2194872"/>
                <a:gd name="f182" fmla="val 258980"/>
                <a:gd name="f183" fmla="val 2268161"/>
                <a:gd name="f184" fmla="val 227572"/>
                <a:gd name="f185" fmla="val 2344307"/>
                <a:gd name="f186" fmla="val 207358"/>
                <a:gd name="f187" fmla="val 2423918"/>
                <a:gd name="f188" fmla="val 186817"/>
                <a:gd name="f189" fmla="val 2503426"/>
                <a:gd name="f190" fmla="val 178124"/>
                <a:gd name="f191" fmla="val 2585790"/>
                <a:gd name="f192" fmla="val 177146"/>
                <a:gd name="f193" fmla="val 2668765"/>
                <a:gd name="f194" fmla="val 177037"/>
                <a:gd name="f195" fmla="val 2837670"/>
                <a:gd name="f196" fmla="val 201490"/>
                <a:gd name="f197" fmla="val 3006472"/>
                <a:gd name="f198" fmla="val 248763"/>
                <a:gd name="f199" fmla="val 3168854"/>
                <a:gd name="f200" fmla="val 295931"/>
                <a:gd name="f201" fmla="val 3331644"/>
                <a:gd name="f202" fmla="val 363962"/>
                <a:gd name="f203" fmla="val 3488316"/>
                <a:gd name="f204" fmla="val 445688"/>
                <a:gd name="f205" fmla="val 3637956"/>
                <a:gd name="f206" fmla="val 527413"/>
                <a:gd name="f207" fmla="val 3787697"/>
                <a:gd name="f208" fmla="val 625115"/>
                <a:gd name="f209" fmla="val 3929794"/>
                <a:gd name="f210" fmla="val 735859"/>
                <a:gd name="f211" fmla="val 4062310"/>
                <a:gd name="f212" fmla="val 791121"/>
                <a:gd name="f213" fmla="val 4128668"/>
                <a:gd name="f214" fmla="val 849589"/>
                <a:gd name="f215" fmla="val 4192733"/>
                <a:gd name="f216" fmla="val 910884"/>
                <a:gd name="f217" fmla="val 4254366"/>
                <a:gd name="f218" fmla="val 1030507"/>
                <a:gd name="f219" fmla="val 676755"/>
                <a:gd name="f220" fmla="val 538105"/>
                <a:gd name="f221" fmla="val 4202315"/>
                <a:gd name="f222" fmla="val 423518"/>
                <a:gd name="f223" fmla="val 4054791"/>
                <a:gd name="f224" fmla="val 323372"/>
                <a:gd name="f225" fmla="val 3897379"/>
                <a:gd name="f226" fmla="val 241592"/>
                <a:gd name="f227" fmla="val 3731226"/>
                <a:gd name="f228" fmla="val 160193"/>
                <a:gd name="f229" fmla="val 3565073"/>
                <a:gd name="f230" fmla="val 99768"/>
                <a:gd name="f231" fmla="val 3389950"/>
                <a:gd name="f232" fmla="val 60317"/>
                <a:gd name="f233" fmla="val 3211362"/>
                <a:gd name="f234" fmla="val 20759"/>
                <a:gd name="f235" fmla="val 3032669"/>
                <a:gd name="f236" fmla="val 435"/>
                <a:gd name="f237" fmla="val 2850716"/>
                <a:gd name="f238" fmla="val 2576309"/>
                <a:gd name="f239" fmla="val 6413"/>
                <a:gd name="f240" fmla="val 2483039"/>
                <a:gd name="f241" fmla="val 21736"/>
                <a:gd name="f242" fmla="val 2390280"/>
                <a:gd name="f243" fmla="val 27605"/>
                <a:gd name="f244" fmla="val 2355521"/>
                <a:gd name="f245" fmla="val 34669"/>
                <a:gd name="f246" fmla="val 2320862"/>
                <a:gd name="f247" fmla="val 39343"/>
                <a:gd name="f248" fmla="val 2297723"/>
                <a:gd name="f249" fmla="val 45102"/>
                <a:gd name="f250" fmla="val 2274686"/>
                <a:gd name="f251" fmla="val 50753"/>
                <a:gd name="f252" fmla="val 2251750"/>
                <a:gd name="f253" fmla="val 62708"/>
                <a:gd name="f254" fmla="val 2205881"/>
                <a:gd name="f255" fmla="val 77379"/>
                <a:gd name="f256" fmla="val 2160723"/>
                <a:gd name="f257" fmla="val 93899"/>
                <a:gd name="f258" fmla="val 2116179"/>
                <a:gd name="f259" fmla="val 110744"/>
                <a:gd name="f260" fmla="val 2071734"/>
                <a:gd name="f261" fmla="val 129762"/>
                <a:gd name="f262" fmla="val 2028209"/>
                <a:gd name="f263" fmla="val 150194"/>
                <a:gd name="f264" fmla="val 1985498"/>
                <a:gd name="f265" fmla="val 170734"/>
                <a:gd name="f266" fmla="val 1942890"/>
                <a:gd name="f267" fmla="val 193229"/>
                <a:gd name="f268" fmla="val 1901402"/>
                <a:gd name="f269" fmla="val 216486"/>
                <a:gd name="f270" fmla="val 1860628"/>
                <a:gd name="f271" fmla="val 263109"/>
                <a:gd name="f272" fmla="val 1779183"/>
                <a:gd name="f273" fmla="val 312993"/>
                <a:gd name="f274" fmla="val 1701000"/>
                <a:gd name="f275" fmla="val 363527"/>
                <a:gd name="f276" fmla="val 1625058"/>
                <a:gd name="f277" fmla="val 514155"/>
                <a:gd name="f278" fmla="val 1402231"/>
                <a:gd name="f279" fmla="val 538825"/>
                <a:gd name="f280" fmla="val 1365636"/>
                <a:gd name="f281" fmla="val 563277"/>
                <a:gd name="f282" fmla="val 1329551"/>
                <a:gd name="f283" fmla="val 586861"/>
                <a:gd name="f284" fmla="val 1293160"/>
                <a:gd name="f285" fmla="val 623702"/>
                <a:gd name="f286" fmla="val 1236892"/>
                <a:gd name="f287" fmla="val 636526"/>
                <a:gd name="f288" fmla="val 1217525"/>
                <a:gd name="f289" fmla="val 649025"/>
                <a:gd name="f290" fmla="val 1198055"/>
                <a:gd name="f291" fmla="val 662283"/>
                <a:gd name="f292" fmla="val 1178892"/>
                <a:gd name="f293" fmla="val 713905"/>
                <a:gd name="f294" fmla="val 1101523"/>
                <a:gd name="f295" fmla="val 769222"/>
                <a:gd name="f296" fmla="val 1025786"/>
                <a:gd name="f297" fmla="val 827364"/>
                <a:gd name="f298" fmla="val 951170"/>
                <a:gd name="f299" fmla="val 885834"/>
                <a:gd name="f300" fmla="val 876861"/>
                <a:gd name="f301" fmla="val 947997"/>
                <a:gd name="f302" fmla="val 804283"/>
                <a:gd name="f303" fmla="val 1016355"/>
                <a:gd name="f304" fmla="val 736089"/>
                <a:gd name="f305" fmla="val 1152311"/>
                <a:gd name="f306" fmla="val 599497"/>
                <a:gd name="f307" fmla="val 1308047"/>
                <a:gd name="f308" fmla="val 476054"/>
                <a:gd name="f309" fmla="val 1482474"/>
                <a:gd name="f310" fmla="val 378707"/>
                <a:gd name="f311" fmla="val 1656793"/>
                <a:gd name="f312" fmla="val 281156"/>
                <a:gd name="f313" fmla="val 1845132"/>
                <a:gd name="f314" fmla="val 207966"/>
                <a:gd name="f315" fmla="val 2035644"/>
                <a:gd name="f316" fmla="val 149151"/>
                <a:gd name="f317" fmla="val 2131063"/>
                <a:gd name="f318" fmla="val 119997"/>
                <a:gd name="f319" fmla="val 2227460"/>
                <a:gd name="f320" fmla="val 94412"/>
                <a:gd name="f321" fmla="val 2324619"/>
                <a:gd name="f322" fmla="val 72802"/>
                <a:gd name="f323" fmla="val 2421885"/>
                <a:gd name="f324" fmla="val 51396"/>
                <a:gd name="f325" fmla="val 2520239"/>
                <a:gd name="f326" fmla="val 35291"/>
                <a:gd name="f327" fmla="val 2618809"/>
                <a:gd name="f328" fmla="val 24078"/>
                <a:gd name="f329" fmla="val 2717272"/>
                <a:gd name="f330" fmla="val 12252"/>
                <a:gd name="f331" fmla="val 2816168"/>
                <a:gd name="f332" fmla="val 4914"/>
                <a:gd name="f333" fmla="val 2914849"/>
                <a:gd name="f334" fmla="val 1957"/>
                <a:gd name="f335" fmla="val 2951907"/>
                <a:gd name="f336" fmla="val 633"/>
                <a:gd name="f337" fmla="val 2990052"/>
                <a:gd name="f338" fmla="val 224"/>
                <a:gd name="f339" fmla="val 3002768"/>
                <a:gd name="f340" fmla="val 3015592"/>
                <a:gd name="f341" fmla="val -81"/>
                <a:gd name="f342" fmla="+- 0 0 -90"/>
                <a:gd name="f343" fmla="*/ f3 1 4314657"/>
                <a:gd name="f344" fmla="*/ f4 1 4364939"/>
                <a:gd name="f345" fmla="val f5"/>
                <a:gd name="f346" fmla="val f6"/>
                <a:gd name="f347" fmla="val f7"/>
                <a:gd name="f348" fmla="*/ f342 f0 1"/>
                <a:gd name="f349" fmla="+- f347 0 f345"/>
                <a:gd name="f350" fmla="+- f346 0 f345"/>
                <a:gd name="f351" fmla="*/ f348 1 f2"/>
                <a:gd name="f352" fmla="*/ f350 1 4314657"/>
                <a:gd name="f353" fmla="*/ f349 1 4364939"/>
                <a:gd name="f354" fmla="*/ 3028307 f350 1"/>
                <a:gd name="f355" fmla="*/ 21 f349 1"/>
                <a:gd name="f356" fmla="*/ 3066670 f350 1"/>
                <a:gd name="f357" fmla="*/ 836 f349 1"/>
                <a:gd name="f358" fmla="*/ 3220125 f350 1"/>
                <a:gd name="f359" fmla="*/ 9909 f349 1"/>
                <a:gd name="f360" fmla="*/ 3816113 f350 1"/>
                <a:gd name="f361" fmla="*/ 150272 f349 1"/>
                <a:gd name="f362" fmla="*/ 4089981 f350 1"/>
                <a:gd name="f363" fmla="*/ 272287 f349 1"/>
                <a:gd name="f364" fmla="*/ 4314657 f350 1"/>
                <a:gd name="f365" fmla="*/ 398926 f349 1"/>
                <a:gd name="f366" fmla="*/ 911199 f349 1"/>
                <a:gd name="f367" fmla="*/ 4310597 f350 1"/>
                <a:gd name="f368" fmla="*/ 908154 f349 1"/>
                <a:gd name="f369" fmla="*/ 4203223 f350 1"/>
                <a:gd name="f370" fmla="*/ 829562 f349 1"/>
                <a:gd name="f371" fmla="*/ 4095850 f350 1"/>
                <a:gd name="f372" fmla="*/ 753520 f349 1"/>
                <a:gd name="f373" fmla="*/ 3652987 f350 1"/>
                <a:gd name="f374" fmla="*/ 494811 f349 1"/>
                <a:gd name="f375" fmla="*/ 3173610 f350 1"/>
                <a:gd name="f376" fmla="*/ 347209 f349 1"/>
                <a:gd name="f377" fmla="*/ 3047760 f350 1"/>
                <a:gd name="f378" fmla="*/ 332632 f349 1"/>
                <a:gd name="f379" fmla="*/ 3016027 f350 1"/>
                <a:gd name="f380" fmla="*/ 330186 f349 1"/>
                <a:gd name="f381" fmla="*/ 2984184 f350 1"/>
                <a:gd name="f382" fmla="*/ 328658 f349 1"/>
                <a:gd name="f383" fmla="*/ 2952233 f350 1"/>
                <a:gd name="f384" fmla="*/ 327332 f349 1"/>
                <a:gd name="f385" fmla="*/ 2919085 f350 1"/>
                <a:gd name="f386" fmla="*/ 327026 f349 1"/>
                <a:gd name="f387" fmla="*/ 2852901 f350 1"/>
                <a:gd name="f388" fmla="*/ 326720 f349 1"/>
                <a:gd name="f389" fmla="*/ 2786826 f350 1"/>
                <a:gd name="f390" fmla="*/ 328148 f349 1"/>
                <a:gd name="f391" fmla="*/ 2720965 f350 1"/>
                <a:gd name="f392" fmla="*/ 331409 f349 1"/>
                <a:gd name="f393" fmla="*/ 2655325 f350 1"/>
                <a:gd name="f394" fmla="*/ 336098 f349 1"/>
                <a:gd name="f395" fmla="*/ 2524803 f350 1"/>
                <a:gd name="f396" fmla="*/ 350573 f349 1"/>
                <a:gd name="f397" fmla="*/ 2460139 f350 1"/>
                <a:gd name="f398" fmla="*/ 360664 f349 1"/>
                <a:gd name="f399" fmla="*/ 2396019 f350 1"/>
                <a:gd name="f400" fmla="*/ 372693 f349 1"/>
                <a:gd name="f401" fmla="*/ 2145843 f350 1"/>
                <a:gd name="f402" fmla="*/ 440989 f349 1"/>
                <a:gd name="f403" fmla="*/ 1698635 f350 1"/>
                <a:gd name="f404" fmla="*/ 682676 f349 1"/>
                <a:gd name="f405" fmla="*/ 1498450 f350 1"/>
                <a:gd name="f406" fmla="*/ 835474 f349 1"/>
                <a:gd name="f407" fmla="*/ 1307285 f350 1"/>
                <a:gd name="f408" fmla="*/ 1001220 f349 1"/>
                <a:gd name="f409" fmla="*/ 947780 f350 1"/>
                <a:gd name="f410" fmla="*/ 1369612 f349 1"/>
                <a:gd name="f411" fmla="*/ 905939 f350 1"/>
                <a:gd name="f412" fmla="*/ 1419458 f349 1"/>
                <a:gd name="f413" fmla="*/ 863228 f350 1"/>
                <a:gd name="f414" fmla="*/ 1471545 f349 1"/>
                <a:gd name="f415" fmla="*/ 774330 f350 1"/>
                <a:gd name="f416" fmla="*/ 1577659 f349 1"/>
                <a:gd name="f417" fmla="*/ 595554 f350 1"/>
                <a:gd name="f418" fmla="*/ 1780916 f349 1"/>
                <a:gd name="f419" fmla="*/ 430365 f350 1"/>
                <a:gd name="f420" fmla="*/ 1982644 f349 1"/>
                <a:gd name="f421" fmla="*/ 358855 f350 1"/>
                <a:gd name="f422" fmla="*/ 2087025 f349 1"/>
                <a:gd name="f423" fmla="*/ 296583 f350 1"/>
                <a:gd name="f424" fmla="*/ 2194872 f349 1"/>
                <a:gd name="f425" fmla="*/ 207358 f350 1"/>
                <a:gd name="f426" fmla="*/ 2423918 f349 1"/>
                <a:gd name="f427" fmla="*/ 177146 f350 1"/>
                <a:gd name="f428" fmla="*/ 2668765 f349 1"/>
                <a:gd name="f429" fmla="*/ 248763 f350 1"/>
                <a:gd name="f430" fmla="*/ 3168854 f349 1"/>
                <a:gd name="f431" fmla="*/ 445688 f350 1"/>
                <a:gd name="f432" fmla="*/ 3637956 f349 1"/>
                <a:gd name="f433" fmla="*/ 735859 f350 1"/>
                <a:gd name="f434" fmla="*/ 4062310 f349 1"/>
                <a:gd name="f435" fmla="*/ 910884 f350 1"/>
                <a:gd name="f436" fmla="*/ 4254366 f349 1"/>
                <a:gd name="f437" fmla="*/ 1030507 f350 1"/>
                <a:gd name="f438" fmla="*/ 4364939 f349 1"/>
                <a:gd name="f439" fmla="*/ 676755 f350 1"/>
                <a:gd name="f440" fmla="*/ 538105 f350 1"/>
                <a:gd name="f441" fmla="*/ 4202315 f349 1"/>
                <a:gd name="f442" fmla="*/ 241592 f350 1"/>
                <a:gd name="f443" fmla="*/ 3731226 f349 1"/>
                <a:gd name="f444" fmla="*/ 60317 f350 1"/>
                <a:gd name="f445" fmla="*/ 3211362 f349 1"/>
                <a:gd name="f446" fmla="*/ 0 f350 1"/>
                <a:gd name="f447" fmla="*/ 21736 f350 1"/>
                <a:gd name="f448" fmla="*/ 2390280 f349 1"/>
                <a:gd name="f449" fmla="*/ 27605 f350 1"/>
                <a:gd name="f450" fmla="*/ 2355521 f349 1"/>
                <a:gd name="f451" fmla="*/ 34669 f350 1"/>
                <a:gd name="f452" fmla="*/ 2320862 f349 1"/>
                <a:gd name="f453" fmla="*/ 50753 f350 1"/>
                <a:gd name="f454" fmla="*/ 2251750 f349 1"/>
                <a:gd name="f455" fmla="*/ 93899 f350 1"/>
                <a:gd name="f456" fmla="*/ 2116179 f349 1"/>
                <a:gd name="f457" fmla="*/ 150194 f350 1"/>
                <a:gd name="f458" fmla="*/ 1985498 f349 1"/>
                <a:gd name="f459" fmla="*/ 216486 f350 1"/>
                <a:gd name="f460" fmla="*/ 1860628 f349 1"/>
                <a:gd name="f461" fmla="*/ 363527 f350 1"/>
                <a:gd name="f462" fmla="*/ 1625058 f349 1"/>
                <a:gd name="f463" fmla="*/ 514155 f350 1"/>
                <a:gd name="f464" fmla="*/ 1402231 f349 1"/>
                <a:gd name="f465" fmla="*/ 586861 f350 1"/>
                <a:gd name="f466" fmla="*/ 1293160 f349 1"/>
                <a:gd name="f467" fmla="*/ 623702 f350 1"/>
                <a:gd name="f468" fmla="*/ 1236892 f349 1"/>
                <a:gd name="f469" fmla="*/ 662283 f350 1"/>
                <a:gd name="f470" fmla="*/ 1178892 f349 1"/>
                <a:gd name="f471" fmla="*/ 827364 f350 1"/>
                <a:gd name="f472" fmla="*/ 951170 f349 1"/>
                <a:gd name="f473" fmla="*/ 1016355 f350 1"/>
                <a:gd name="f474" fmla="*/ 736089 f349 1"/>
                <a:gd name="f475" fmla="*/ 1482474 f350 1"/>
                <a:gd name="f476" fmla="*/ 378707 f349 1"/>
                <a:gd name="f477" fmla="*/ 2035644 f350 1"/>
                <a:gd name="f478" fmla="*/ 149151 f349 1"/>
                <a:gd name="f479" fmla="*/ 2324619 f350 1"/>
                <a:gd name="f480" fmla="*/ 72802 f349 1"/>
                <a:gd name="f481" fmla="*/ 2618809 f350 1"/>
                <a:gd name="f482" fmla="*/ 24078 f349 1"/>
                <a:gd name="f483" fmla="*/ 2914849 f350 1"/>
                <a:gd name="f484" fmla="*/ 1957 f349 1"/>
                <a:gd name="f485" fmla="*/ 2951907 f350 1"/>
                <a:gd name="f486" fmla="*/ 633 f349 1"/>
                <a:gd name="f487" fmla="*/ 2990052 f350 1"/>
                <a:gd name="f488" fmla="*/ 224 f349 1"/>
                <a:gd name="f489" fmla="+- f351 0 f1"/>
                <a:gd name="f490" fmla="*/ f354 1 4314657"/>
                <a:gd name="f491" fmla="*/ f355 1 4364939"/>
                <a:gd name="f492" fmla="*/ f356 1 4314657"/>
                <a:gd name="f493" fmla="*/ f357 1 4364939"/>
                <a:gd name="f494" fmla="*/ f358 1 4314657"/>
                <a:gd name="f495" fmla="*/ f359 1 4364939"/>
                <a:gd name="f496" fmla="*/ f360 1 4314657"/>
                <a:gd name="f497" fmla="*/ f361 1 4364939"/>
                <a:gd name="f498" fmla="*/ f362 1 4314657"/>
                <a:gd name="f499" fmla="*/ f363 1 4364939"/>
                <a:gd name="f500" fmla="*/ f364 1 4314657"/>
                <a:gd name="f501" fmla="*/ f365 1 4364939"/>
                <a:gd name="f502" fmla="*/ f366 1 4364939"/>
                <a:gd name="f503" fmla="*/ f367 1 4314657"/>
                <a:gd name="f504" fmla="*/ f368 1 4364939"/>
                <a:gd name="f505" fmla="*/ f369 1 4314657"/>
                <a:gd name="f506" fmla="*/ f370 1 4364939"/>
                <a:gd name="f507" fmla="*/ f371 1 4314657"/>
                <a:gd name="f508" fmla="*/ f372 1 4364939"/>
                <a:gd name="f509" fmla="*/ f373 1 4314657"/>
                <a:gd name="f510" fmla="*/ f374 1 4364939"/>
                <a:gd name="f511" fmla="*/ f375 1 4314657"/>
                <a:gd name="f512" fmla="*/ f376 1 4364939"/>
                <a:gd name="f513" fmla="*/ f377 1 4314657"/>
                <a:gd name="f514" fmla="*/ f378 1 4364939"/>
                <a:gd name="f515" fmla="*/ f379 1 4314657"/>
                <a:gd name="f516" fmla="*/ f380 1 4364939"/>
                <a:gd name="f517" fmla="*/ f381 1 4314657"/>
                <a:gd name="f518" fmla="*/ f382 1 4364939"/>
                <a:gd name="f519" fmla="*/ f383 1 4314657"/>
                <a:gd name="f520" fmla="*/ f384 1 4364939"/>
                <a:gd name="f521" fmla="*/ f385 1 4314657"/>
                <a:gd name="f522" fmla="*/ f386 1 4364939"/>
                <a:gd name="f523" fmla="*/ f387 1 4314657"/>
                <a:gd name="f524" fmla="*/ f388 1 4364939"/>
                <a:gd name="f525" fmla="*/ f389 1 4314657"/>
                <a:gd name="f526" fmla="*/ f390 1 4364939"/>
                <a:gd name="f527" fmla="*/ f391 1 4314657"/>
                <a:gd name="f528" fmla="*/ f392 1 4364939"/>
                <a:gd name="f529" fmla="*/ f393 1 4314657"/>
                <a:gd name="f530" fmla="*/ f394 1 4364939"/>
                <a:gd name="f531" fmla="*/ f395 1 4314657"/>
                <a:gd name="f532" fmla="*/ f396 1 4364939"/>
                <a:gd name="f533" fmla="*/ f397 1 4314657"/>
                <a:gd name="f534" fmla="*/ f398 1 4364939"/>
                <a:gd name="f535" fmla="*/ f399 1 4314657"/>
                <a:gd name="f536" fmla="*/ f400 1 4364939"/>
                <a:gd name="f537" fmla="*/ f401 1 4314657"/>
                <a:gd name="f538" fmla="*/ f402 1 4364939"/>
                <a:gd name="f539" fmla="*/ f403 1 4314657"/>
                <a:gd name="f540" fmla="*/ f404 1 4364939"/>
                <a:gd name="f541" fmla="*/ f405 1 4314657"/>
                <a:gd name="f542" fmla="*/ f406 1 4364939"/>
                <a:gd name="f543" fmla="*/ f407 1 4314657"/>
                <a:gd name="f544" fmla="*/ f408 1 4364939"/>
                <a:gd name="f545" fmla="*/ f409 1 4314657"/>
                <a:gd name="f546" fmla="*/ f410 1 4364939"/>
                <a:gd name="f547" fmla="*/ f411 1 4314657"/>
                <a:gd name="f548" fmla="*/ f412 1 4364939"/>
                <a:gd name="f549" fmla="*/ f413 1 4314657"/>
                <a:gd name="f550" fmla="*/ f414 1 4364939"/>
                <a:gd name="f551" fmla="*/ f415 1 4314657"/>
                <a:gd name="f552" fmla="*/ f416 1 4364939"/>
                <a:gd name="f553" fmla="*/ f417 1 4314657"/>
                <a:gd name="f554" fmla="*/ f418 1 4364939"/>
                <a:gd name="f555" fmla="*/ f419 1 4314657"/>
                <a:gd name="f556" fmla="*/ f420 1 4364939"/>
                <a:gd name="f557" fmla="*/ f421 1 4314657"/>
                <a:gd name="f558" fmla="*/ f422 1 4364939"/>
                <a:gd name="f559" fmla="*/ f423 1 4314657"/>
                <a:gd name="f560" fmla="*/ f424 1 4364939"/>
                <a:gd name="f561" fmla="*/ f425 1 4314657"/>
                <a:gd name="f562" fmla="*/ f426 1 4364939"/>
                <a:gd name="f563" fmla="*/ f427 1 4314657"/>
                <a:gd name="f564" fmla="*/ f428 1 4364939"/>
                <a:gd name="f565" fmla="*/ f429 1 4314657"/>
                <a:gd name="f566" fmla="*/ f430 1 4364939"/>
                <a:gd name="f567" fmla="*/ f431 1 4314657"/>
                <a:gd name="f568" fmla="*/ f432 1 4364939"/>
                <a:gd name="f569" fmla="*/ f433 1 4314657"/>
                <a:gd name="f570" fmla="*/ f434 1 4364939"/>
                <a:gd name="f571" fmla="*/ f435 1 4314657"/>
                <a:gd name="f572" fmla="*/ f436 1 4364939"/>
                <a:gd name="f573" fmla="*/ f437 1 4314657"/>
                <a:gd name="f574" fmla="*/ f438 1 4364939"/>
                <a:gd name="f575" fmla="*/ f439 1 4314657"/>
                <a:gd name="f576" fmla="*/ f440 1 4314657"/>
                <a:gd name="f577" fmla="*/ f441 1 4364939"/>
                <a:gd name="f578" fmla="*/ f442 1 4314657"/>
                <a:gd name="f579" fmla="*/ f443 1 4364939"/>
                <a:gd name="f580" fmla="*/ f444 1 4314657"/>
                <a:gd name="f581" fmla="*/ f445 1 4364939"/>
                <a:gd name="f582" fmla="*/ f446 1 4314657"/>
                <a:gd name="f583" fmla="*/ f447 1 4314657"/>
                <a:gd name="f584" fmla="*/ f448 1 4364939"/>
                <a:gd name="f585" fmla="*/ f449 1 4314657"/>
                <a:gd name="f586" fmla="*/ f450 1 4364939"/>
                <a:gd name="f587" fmla="*/ f451 1 4314657"/>
                <a:gd name="f588" fmla="*/ f452 1 4364939"/>
                <a:gd name="f589" fmla="*/ f453 1 4314657"/>
                <a:gd name="f590" fmla="*/ f454 1 4364939"/>
                <a:gd name="f591" fmla="*/ f455 1 4314657"/>
                <a:gd name="f592" fmla="*/ f456 1 4364939"/>
                <a:gd name="f593" fmla="*/ f457 1 4314657"/>
                <a:gd name="f594" fmla="*/ f458 1 4364939"/>
                <a:gd name="f595" fmla="*/ f459 1 4314657"/>
                <a:gd name="f596" fmla="*/ f460 1 4364939"/>
                <a:gd name="f597" fmla="*/ f461 1 4314657"/>
                <a:gd name="f598" fmla="*/ f462 1 4364939"/>
                <a:gd name="f599" fmla="*/ f463 1 4314657"/>
                <a:gd name="f600" fmla="*/ f464 1 4364939"/>
                <a:gd name="f601" fmla="*/ f465 1 4314657"/>
                <a:gd name="f602" fmla="*/ f466 1 4364939"/>
                <a:gd name="f603" fmla="*/ f467 1 4314657"/>
                <a:gd name="f604" fmla="*/ f468 1 4364939"/>
                <a:gd name="f605" fmla="*/ f469 1 4314657"/>
                <a:gd name="f606" fmla="*/ f470 1 4364939"/>
                <a:gd name="f607" fmla="*/ f471 1 4314657"/>
                <a:gd name="f608" fmla="*/ f472 1 4364939"/>
                <a:gd name="f609" fmla="*/ f473 1 4314657"/>
                <a:gd name="f610" fmla="*/ f474 1 4364939"/>
                <a:gd name="f611" fmla="*/ f475 1 4314657"/>
                <a:gd name="f612" fmla="*/ f476 1 4364939"/>
                <a:gd name="f613" fmla="*/ f477 1 4314657"/>
                <a:gd name="f614" fmla="*/ f478 1 4364939"/>
                <a:gd name="f615" fmla="*/ f479 1 4314657"/>
                <a:gd name="f616" fmla="*/ f480 1 4364939"/>
                <a:gd name="f617" fmla="*/ f481 1 4314657"/>
                <a:gd name="f618" fmla="*/ f482 1 4364939"/>
                <a:gd name="f619" fmla="*/ f483 1 4314657"/>
                <a:gd name="f620" fmla="*/ f484 1 4364939"/>
                <a:gd name="f621" fmla="*/ f485 1 4314657"/>
                <a:gd name="f622" fmla="*/ f486 1 4364939"/>
                <a:gd name="f623" fmla="*/ f487 1 4314657"/>
                <a:gd name="f624" fmla="*/ f488 1 4364939"/>
                <a:gd name="f625" fmla="*/ f345 1 f352"/>
                <a:gd name="f626" fmla="*/ f346 1 f352"/>
                <a:gd name="f627" fmla="*/ f345 1 f353"/>
                <a:gd name="f628" fmla="*/ f347 1 f353"/>
                <a:gd name="f629" fmla="*/ f490 1 f352"/>
                <a:gd name="f630" fmla="*/ f491 1 f353"/>
                <a:gd name="f631" fmla="*/ f492 1 f352"/>
                <a:gd name="f632" fmla="*/ f493 1 f353"/>
                <a:gd name="f633" fmla="*/ f494 1 f352"/>
                <a:gd name="f634" fmla="*/ f495 1 f353"/>
                <a:gd name="f635" fmla="*/ f496 1 f352"/>
                <a:gd name="f636" fmla="*/ f497 1 f353"/>
                <a:gd name="f637" fmla="*/ f498 1 f352"/>
                <a:gd name="f638" fmla="*/ f499 1 f353"/>
                <a:gd name="f639" fmla="*/ f500 1 f352"/>
                <a:gd name="f640" fmla="*/ f501 1 f353"/>
                <a:gd name="f641" fmla="*/ f502 1 f353"/>
                <a:gd name="f642" fmla="*/ f503 1 f352"/>
                <a:gd name="f643" fmla="*/ f504 1 f353"/>
                <a:gd name="f644" fmla="*/ f505 1 f352"/>
                <a:gd name="f645" fmla="*/ f506 1 f353"/>
                <a:gd name="f646" fmla="*/ f507 1 f352"/>
                <a:gd name="f647" fmla="*/ f508 1 f353"/>
                <a:gd name="f648" fmla="*/ f509 1 f352"/>
                <a:gd name="f649" fmla="*/ f510 1 f353"/>
                <a:gd name="f650" fmla="*/ f511 1 f352"/>
                <a:gd name="f651" fmla="*/ f512 1 f353"/>
                <a:gd name="f652" fmla="*/ f513 1 f352"/>
                <a:gd name="f653" fmla="*/ f514 1 f353"/>
                <a:gd name="f654" fmla="*/ f515 1 f352"/>
                <a:gd name="f655" fmla="*/ f516 1 f353"/>
                <a:gd name="f656" fmla="*/ f517 1 f352"/>
                <a:gd name="f657" fmla="*/ f518 1 f353"/>
                <a:gd name="f658" fmla="*/ f519 1 f352"/>
                <a:gd name="f659" fmla="*/ f520 1 f353"/>
                <a:gd name="f660" fmla="*/ f521 1 f352"/>
                <a:gd name="f661" fmla="*/ f522 1 f353"/>
                <a:gd name="f662" fmla="*/ f523 1 f352"/>
                <a:gd name="f663" fmla="*/ f524 1 f353"/>
                <a:gd name="f664" fmla="*/ f525 1 f352"/>
                <a:gd name="f665" fmla="*/ f526 1 f353"/>
                <a:gd name="f666" fmla="*/ f527 1 f352"/>
                <a:gd name="f667" fmla="*/ f528 1 f353"/>
                <a:gd name="f668" fmla="*/ f529 1 f352"/>
                <a:gd name="f669" fmla="*/ f530 1 f353"/>
                <a:gd name="f670" fmla="*/ f531 1 f352"/>
                <a:gd name="f671" fmla="*/ f532 1 f353"/>
                <a:gd name="f672" fmla="*/ f533 1 f352"/>
                <a:gd name="f673" fmla="*/ f534 1 f353"/>
                <a:gd name="f674" fmla="*/ f535 1 f352"/>
                <a:gd name="f675" fmla="*/ f536 1 f353"/>
                <a:gd name="f676" fmla="*/ f537 1 f352"/>
                <a:gd name="f677" fmla="*/ f538 1 f353"/>
                <a:gd name="f678" fmla="*/ f539 1 f352"/>
                <a:gd name="f679" fmla="*/ f540 1 f353"/>
                <a:gd name="f680" fmla="*/ f541 1 f352"/>
                <a:gd name="f681" fmla="*/ f542 1 f353"/>
                <a:gd name="f682" fmla="*/ f543 1 f352"/>
                <a:gd name="f683" fmla="*/ f544 1 f353"/>
                <a:gd name="f684" fmla="*/ f545 1 f352"/>
                <a:gd name="f685" fmla="*/ f546 1 f353"/>
                <a:gd name="f686" fmla="*/ f547 1 f352"/>
                <a:gd name="f687" fmla="*/ f548 1 f353"/>
                <a:gd name="f688" fmla="*/ f549 1 f352"/>
                <a:gd name="f689" fmla="*/ f550 1 f353"/>
                <a:gd name="f690" fmla="*/ f551 1 f352"/>
                <a:gd name="f691" fmla="*/ f552 1 f353"/>
                <a:gd name="f692" fmla="*/ f553 1 f352"/>
                <a:gd name="f693" fmla="*/ f554 1 f353"/>
                <a:gd name="f694" fmla="*/ f555 1 f352"/>
                <a:gd name="f695" fmla="*/ f556 1 f353"/>
                <a:gd name="f696" fmla="*/ f557 1 f352"/>
                <a:gd name="f697" fmla="*/ f558 1 f353"/>
                <a:gd name="f698" fmla="*/ f559 1 f352"/>
                <a:gd name="f699" fmla="*/ f560 1 f353"/>
                <a:gd name="f700" fmla="*/ f561 1 f352"/>
                <a:gd name="f701" fmla="*/ f562 1 f353"/>
                <a:gd name="f702" fmla="*/ f563 1 f352"/>
                <a:gd name="f703" fmla="*/ f564 1 f353"/>
                <a:gd name="f704" fmla="*/ f565 1 f352"/>
                <a:gd name="f705" fmla="*/ f566 1 f353"/>
                <a:gd name="f706" fmla="*/ f567 1 f352"/>
                <a:gd name="f707" fmla="*/ f568 1 f353"/>
                <a:gd name="f708" fmla="*/ f569 1 f352"/>
                <a:gd name="f709" fmla="*/ f570 1 f353"/>
                <a:gd name="f710" fmla="*/ f571 1 f352"/>
                <a:gd name="f711" fmla="*/ f572 1 f353"/>
                <a:gd name="f712" fmla="*/ f573 1 f352"/>
                <a:gd name="f713" fmla="*/ f574 1 f353"/>
                <a:gd name="f714" fmla="*/ f575 1 f352"/>
                <a:gd name="f715" fmla="*/ f576 1 f352"/>
                <a:gd name="f716" fmla="*/ f577 1 f353"/>
                <a:gd name="f717" fmla="*/ f578 1 f352"/>
                <a:gd name="f718" fmla="*/ f579 1 f353"/>
                <a:gd name="f719" fmla="*/ f580 1 f352"/>
                <a:gd name="f720" fmla="*/ f581 1 f353"/>
                <a:gd name="f721" fmla="*/ f582 1 f352"/>
                <a:gd name="f722" fmla="*/ f583 1 f352"/>
                <a:gd name="f723" fmla="*/ f584 1 f353"/>
                <a:gd name="f724" fmla="*/ f585 1 f352"/>
                <a:gd name="f725" fmla="*/ f586 1 f353"/>
                <a:gd name="f726" fmla="*/ f587 1 f352"/>
                <a:gd name="f727" fmla="*/ f588 1 f353"/>
                <a:gd name="f728" fmla="*/ f589 1 f352"/>
                <a:gd name="f729" fmla="*/ f590 1 f353"/>
                <a:gd name="f730" fmla="*/ f591 1 f352"/>
                <a:gd name="f731" fmla="*/ f592 1 f353"/>
                <a:gd name="f732" fmla="*/ f593 1 f352"/>
                <a:gd name="f733" fmla="*/ f594 1 f353"/>
                <a:gd name="f734" fmla="*/ f595 1 f352"/>
                <a:gd name="f735" fmla="*/ f596 1 f353"/>
                <a:gd name="f736" fmla="*/ f597 1 f352"/>
                <a:gd name="f737" fmla="*/ f598 1 f353"/>
                <a:gd name="f738" fmla="*/ f599 1 f352"/>
                <a:gd name="f739" fmla="*/ f600 1 f353"/>
                <a:gd name="f740" fmla="*/ f601 1 f352"/>
                <a:gd name="f741" fmla="*/ f602 1 f353"/>
                <a:gd name="f742" fmla="*/ f603 1 f352"/>
                <a:gd name="f743" fmla="*/ f604 1 f353"/>
                <a:gd name="f744" fmla="*/ f605 1 f352"/>
                <a:gd name="f745" fmla="*/ f606 1 f353"/>
                <a:gd name="f746" fmla="*/ f607 1 f352"/>
                <a:gd name="f747" fmla="*/ f608 1 f353"/>
                <a:gd name="f748" fmla="*/ f609 1 f352"/>
                <a:gd name="f749" fmla="*/ f610 1 f353"/>
                <a:gd name="f750" fmla="*/ f611 1 f352"/>
                <a:gd name="f751" fmla="*/ f612 1 f353"/>
                <a:gd name="f752" fmla="*/ f613 1 f352"/>
                <a:gd name="f753" fmla="*/ f614 1 f353"/>
                <a:gd name="f754" fmla="*/ f615 1 f352"/>
                <a:gd name="f755" fmla="*/ f616 1 f353"/>
                <a:gd name="f756" fmla="*/ f617 1 f352"/>
                <a:gd name="f757" fmla="*/ f618 1 f353"/>
                <a:gd name="f758" fmla="*/ f619 1 f352"/>
                <a:gd name="f759" fmla="*/ f620 1 f353"/>
                <a:gd name="f760" fmla="*/ f621 1 f352"/>
                <a:gd name="f761" fmla="*/ f622 1 f353"/>
                <a:gd name="f762" fmla="*/ f623 1 f352"/>
                <a:gd name="f763" fmla="*/ f624 1 f353"/>
                <a:gd name="f764" fmla="*/ f625 f343 1"/>
                <a:gd name="f765" fmla="*/ f626 f343 1"/>
                <a:gd name="f766" fmla="*/ f628 f344 1"/>
                <a:gd name="f767" fmla="*/ f627 f344 1"/>
                <a:gd name="f768" fmla="*/ f629 f343 1"/>
                <a:gd name="f769" fmla="*/ f630 f344 1"/>
                <a:gd name="f770" fmla="*/ f631 f343 1"/>
                <a:gd name="f771" fmla="*/ f632 f344 1"/>
                <a:gd name="f772" fmla="*/ f633 f343 1"/>
                <a:gd name="f773" fmla="*/ f634 f344 1"/>
                <a:gd name="f774" fmla="*/ f635 f343 1"/>
                <a:gd name="f775" fmla="*/ f636 f344 1"/>
                <a:gd name="f776" fmla="*/ f637 f343 1"/>
                <a:gd name="f777" fmla="*/ f638 f344 1"/>
                <a:gd name="f778" fmla="*/ f639 f343 1"/>
                <a:gd name="f779" fmla="*/ f640 f344 1"/>
                <a:gd name="f780" fmla="*/ f641 f344 1"/>
                <a:gd name="f781" fmla="*/ f642 f343 1"/>
                <a:gd name="f782" fmla="*/ f643 f344 1"/>
                <a:gd name="f783" fmla="*/ f644 f343 1"/>
                <a:gd name="f784" fmla="*/ f645 f344 1"/>
                <a:gd name="f785" fmla="*/ f646 f343 1"/>
                <a:gd name="f786" fmla="*/ f647 f344 1"/>
                <a:gd name="f787" fmla="*/ f648 f343 1"/>
                <a:gd name="f788" fmla="*/ f649 f344 1"/>
                <a:gd name="f789" fmla="*/ f650 f343 1"/>
                <a:gd name="f790" fmla="*/ f651 f344 1"/>
                <a:gd name="f791" fmla="*/ f652 f343 1"/>
                <a:gd name="f792" fmla="*/ f653 f344 1"/>
                <a:gd name="f793" fmla="*/ f654 f343 1"/>
                <a:gd name="f794" fmla="*/ f655 f344 1"/>
                <a:gd name="f795" fmla="*/ f656 f343 1"/>
                <a:gd name="f796" fmla="*/ f657 f344 1"/>
                <a:gd name="f797" fmla="*/ f658 f343 1"/>
                <a:gd name="f798" fmla="*/ f659 f344 1"/>
                <a:gd name="f799" fmla="*/ f660 f343 1"/>
                <a:gd name="f800" fmla="*/ f661 f344 1"/>
                <a:gd name="f801" fmla="*/ f662 f343 1"/>
                <a:gd name="f802" fmla="*/ f663 f344 1"/>
                <a:gd name="f803" fmla="*/ f664 f343 1"/>
                <a:gd name="f804" fmla="*/ f665 f344 1"/>
                <a:gd name="f805" fmla="*/ f666 f343 1"/>
                <a:gd name="f806" fmla="*/ f667 f344 1"/>
                <a:gd name="f807" fmla="*/ f668 f343 1"/>
                <a:gd name="f808" fmla="*/ f669 f344 1"/>
                <a:gd name="f809" fmla="*/ f670 f343 1"/>
                <a:gd name="f810" fmla="*/ f671 f344 1"/>
                <a:gd name="f811" fmla="*/ f672 f343 1"/>
                <a:gd name="f812" fmla="*/ f673 f344 1"/>
                <a:gd name="f813" fmla="*/ f674 f343 1"/>
                <a:gd name="f814" fmla="*/ f675 f344 1"/>
                <a:gd name="f815" fmla="*/ f676 f343 1"/>
                <a:gd name="f816" fmla="*/ f677 f344 1"/>
                <a:gd name="f817" fmla="*/ f678 f343 1"/>
                <a:gd name="f818" fmla="*/ f679 f344 1"/>
                <a:gd name="f819" fmla="*/ f680 f343 1"/>
                <a:gd name="f820" fmla="*/ f681 f344 1"/>
                <a:gd name="f821" fmla="*/ f682 f343 1"/>
                <a:gd name="f822" fmla="*/ f683 f344 1"/>
                <a:gd name="f823" fmla="*/ f684 f343 1"/>
                <a:gd name="f824" fmla="*/ f685 f344 1"/>
                <a:gd name="f825" fmla="*/ f686 f343 1"/>
                <a:gd name="f826" fmla="*/ f687 f344 1"/>
                <a:gd name="f827" fmla="*/ f688 f343 1"/>
                <a:gd name="f828" fmla="*/ f689 f344 1"/>
                <a:gd name="f829" fmla="*/ f690 f343 1"/>
                <a:gd name="f830" fmla="*/ f691 f344 1"/>
                <a:gd name="f831" fmla="*/ f692 f343 1"/>
                <a:gd name="f832" fmla="*/ f693 f344 1"/>
                <a:gd name="f833" fmla="*/ f694 f343 1"/>
                <a:gd name="f834" fmla="*/ f695 f344 1"/>
                <a:gd name="f835" fmla="*/ f696 f343 1"/>
                <a:gd name="f836" fmla="*/ f697 f344 1"/>
                <a:gd name="f837" fmla="*/ f698 f343 1"/>
                <a:gd name="f838" fmla="*/ f699 f344 1"/>
                <a:gd name="f839" fmla="*/ f700 f343 1"/>
                <a:gd name="f840" fmla="*/ f701 f344 1"/>
                <a:gd name="f841" fmla="*/ f702 f343 1"/>
                <a:gd name="f842" fmla="*/ f703 f344 1"/>
                <a:gd name="f843" fmla="*/ f704 f343 1"/>
                <a:gd name="f844" fmla="*/ f705 f344 1"/>
                <a:gd name="f845" fmla="*/ f706 f343 1"/>
                <a:gd name="f846" fmla="*/ f707 f344 1"/>
                <a:gd name="f847" fmla="*/ f708 f343 1"/>
                <a:gd name="f848" fmla="*/ f709 f344 1"/>
                <a:gd name="f849" fmla="*/ f710 f343 1"/>
                <a:gd name="f850" fmla="*/ f711 f344 1"/>
                <a:gd name="f851" fmla="*/ f712 f343 1"/>
                <a:gd name="f852" fmla="*/ f713 f344 1"/>
                <a:gd name="f853" fmla="*/ f714 f343 1"/>
                <a:gd name="f854" fmla="*/ f715 f343 1"/>
                <a:gd name="f855" fmla="*/ f716 f344 1"/>
                <a:gd name="f856" fmla="*/ f717 f343 1"/>
                <a:gd name="f857" fmla="*/ f718 f344 1"/>
                <a:gd name="f858" fmla="*/ f719 f343 1"/>
                <a:gd name="f859" fmla="*/ f720 f344 1"/>
                <a:gd name="f860" fmla="*/ f721 f343 1"/>
                <a:gd name="f861" fmla="*/ f722 f343 1"/>
                <a:gd name="f862" fmla="*/ f723 f344 1"/>
                <a:gd name="f863" fmla="*/ f724 f343 1"/>
                <a:gd name="f864" fmla="*/ f725 f344 1"/>
                <a:gd name="f865" fmla="*/ f726 f343 1"/>
                <a:gd name="f866" fmla="*/ f727 f344 1"/>
                <a:gd name="f867" fmla="*/ f728 f343 1"/>
                <a:gd name="f868" fmla="*/ f729 f344 1"/>
                <a:gd name="f869" fmla="*/ f730 f343 1"/>
                <a:gd name="f870" fmla="*/ f731 f344 1"/>
                <a:gd name="f871" fmla="*/ f732 f343 1"/>
                <a:gd name="f872" fmla="*/ f733 f344 1"/>
                <a:gd name="f873" fmla="*/ f734 f343 1"/>
                <a:gd name="f874" fmla="*/ f735 f344 1"/>
                <a:gd name="f875" fmla="*/ f736 f343 1"/>
                <a:gd name="f876" fmla="*/ f737 f344 1"/>
                <a:gd name="f877" fmla="*/ f738 f343 1"/>
                <a:gd name="f878" fmla="*/ f739 f344 1"/>
                <a:gd name="f879" fmla="*/ f740 f343 1"/>
                <a:gd name="f880" fmla="*/ f741 f344 1"/>
                <a:gd name="f881" fmla="*/ f742 f343 1"/>
                <a:gd name="f882" fmla="*/ f743 f344 1"/>
                <a:gd name="f883" fmla="*/ f744 f343 1"/>
                <a:gd name="f884" fmla="*/ f745 f344 1"/>
                <a:gd name="f885" fmla="*/ f746 f343 1"/>
                <a:gd name="f886" fmla="*/ f747 f344 1"/>
                <a:gd name="f887" fmla="*/ f748 f343 1"/>
                <a:gd name="f888" fmla="*/ f749 f344 1"/>
                <a:gd name="f889" fmla="*/ f750 f343 1"/>
                <a:gd name="f890" fmla="*/ f751 f344 1"/>
                <a:gd name="f891" fmla="*/ f752 f343 1"/>
                <a:gd name="f892" fmla="*/ f753 f344 1"/>
                <a:gd name="f893" fmla="*/ f754 f343 1"/>
                <a:gd name="f894" fmla="*/ f755 f344 1"/>
                <a:gd name="f895" fmla="*/ f756 f343 1"/>
                <a:gd name="f896" fmla="*/ f757 f344 1"/>
                <a:gd name="f897" fmla="*/ f758 f343 1"/>
                <a:gd name="f898" fmla="*/ f759 f344 1"/>
                <a:gd name="f899" fmla="*/ f760 f343 1"/>
                <a:gd name="f900" fmla="*/ f761 f344 1"/>
                <a:gd name="f901" fmla="*/ f762 f343 1"/>
                <a:gd name="f902" fmla="*/ f763 f344 1"/>
              </a:gdLst>
              <a:ahLst/>
              <a:cxnLst>
                <a:cxn ang="3cd4">
                  <a:pos x="hc" y="t"/>
                </a:cxn>
                <a:cxn ang="0">
                  <a:pos x="r" y="vc"/>
                </a:cxn>
                <a:cxn ang="cd4">
                  <a:pos x="hc" y="b"/>
                </a:cxn>
                <a:cxn ang="cd2">
                  <a:pos x="l" y="vc"/>
                </a:cxn>
                <a:cxn ang="f489">
                  <a:pos x="f768" y="f769"/>
                </a:cxn>
                <a:cxn ang="f489">
                  <a:pos x="f770" y="f771"/>
                </a:cxn>
                <a:cxn ang="f489">
                  <a:pos x="f772" y="f773"/>
                </a:cxn>
                <a:cxn ang="f489">
                  <a:pos x="f774" y="f775"/>
                </a:cxn>
                <a:cxn ang="f489">
                  <a:pos x="f776" y="f777"/>
                </a:cxn>
                <a:cxn ang="f489">
                  <a:pos x="f778" y="f779"/>
                </a:cxn>
                <a:cxn ang="f489">
                  <a:pos x="f778" y="f780"/>
                </a:cxn>
                <a:cxn ang="f489">
                  <a:pos x="f781" y="f782"/>
                </a:cxn>
                <a:cxn ang="f489">
                  <a:pos x="f783" y="f784"/>
                </a:cxn>
                <a:cxn ang="f489">
                  <a:pos x="f785" y="f786"/>
                </a:cxn>
                <a:cxn ang="f489">
                  <a:pos x="f787" y="f788"/>
                </a:cxn>
                <a:cxn ang="f489">
                  <a:pos x="f789" y="f790"/>
                </a:cxn>
                <a:cxn ang="f489">
                  <a:pos x="f791" y="f792"/>
                </a:cxn>
                <a:cxn ang="f489">
                  <a:pos x="f793" y="f794"/>
                </a:cxn>
                <a:cxn ang="f489">
                  <a:pos x="f795" y="f796"/>
                </a:cxn>
                <a:cxn ang="f489">
                  <a:pos x="f797" y="f798"/>
                </a:cxn>
                <a:cxn ang="f489">
                  <a:pos x="f799" y="f800"/>
                </a:cxn>
                <a:cxn ang="f489">
                  <a:pos x="f801" y="f802"/>
                </a:cxn>
                <a:cxn ang="f489">
                  <a:pos x="f803" y="f804"/>
                </a:cxn>
                <a:cxn ang="f489">
                  <a:pos x="f805" y="f806"/>
                </a:cxn>
                <a:cxn ang="f489">
                  <a:pos x="f807" y="f808"/>
                </a:cxn>
                <a:cxn ang="f489">
                  <a:pos x="f809" y="f810"/>
                </a:cxn>
                <a:cxn ang="f489">
                  <a:pos x="f811" y="f812"/>
                </a:cxn>
                <a:cxn ang="f489">
                  <a:pos x="f813" y="f814"/>
                </a:cxn>
                <a:cxn ang="f489">
                  <a:pos x="f815" y="f816"/>
                </a:cxn>
                <a:cxn ang="f489">
                  <a:pos x="f817" y="f818"/>
                </a:cxn>
                <a:cxn ang="f489">
                  <a:pos x="f819" y="f820"/>
                </a:cxn>
                <a:cxn ang="f489">
                  <a:pos x="f821" y="f822"/>
                </a:cxn>
                <a:cxn ang="f489">
                  <a:pos x="f823" y="f824"/>
                </a:cxn>
                <a:cxn ang="f489">
                  <a:pos x="f825" y="f826"/>
                </a:cxn>
                <a:cxn ang="f489">
                  <a:pos x="f827" y="f828"/>
                </a:cxn>
                <a:cxn ang="f489">
                  <a:pos x="f829" y="f830"/>
                </a:cxn>
                <a:cxn ang="f489">
                  <a:pos x="f831" y="f832"/>
                </a:cxn>
                <a:cxn ang="f489">
                  <a:pos x="f833" y="f834"/>
                </a:cxn>
                <a:cxn ang="f489">
                  <a:pos x="f835" y="f836"/>
                </a:cxn>
                <a:cxn ang="f489">
                  <a:pos x="f837" y="f838"/>
                </a:cxn>
                <a:cxn ang="f489">
                  <a:pos x="f839" y="f840"/>
                </a:cxn>
                <a:cxn ang="f489">
                  <a:pos x="f841" y="f842"/>
                </a:cxn>
                <a:cxn ang="f489">
                  <a:pos x="f843" y="f844"/>
                </a:cxn>
                <a:cxn ang="f489">
                  <a:pos x="f845" y="f846"/>
                </a:cxn>
                <a:cxn ang="f489">
                  <a:pos x="f847" y="f848"/>
                </a:cxn>
                <a:cxn ang="f489">
                  <a:pos x="f849" y="f850"/>
                </a:cxn>
                <a:cxn ang="f489">
                  <a:pos x="f851" y="f852"/>
                </a:cxn>
                <a:cxn ang="f489">
                  <a:pos x="f853" y="f852"/>
                </a:cxn>
                <a:cxn ang="f489">
                  <a:pos x="f854" y="f855"/>
                </a:cxn>
                <a:cxn ang="f489">
                  <a:pos x="f856" y="f857"/>
                </a:cxn>
                <a:cxn ang="f489">
                  <a:pos x="f858" y="f859"/>
                </a:cxn>
                <a:cxn ang="f489">
                  <a:pos x="f860" y="f842"/>
                </a:cxn>
                <a:cxn ang="f489">
                  <a:pos x="f861" y="f862"/>
                </a:cxn>
                <a:cxn ang="f489">
                  <a:pos x="f863" y="f864"/>
                </a:cxn>
                <a:cxn ang="f489">
                  <a:pos x="f865" y="f866"/>
                </a:cxn>
                <a:cxn ang="f489">
                  <a:pos x="f867" y="f868"/>
                </a:cxn>
                <a:cxn ang="f489">
                  <a:pos x="f869" y="f870"/>
                </a:cxn>
                <a:cxn ang="f489">
                  <a:pos x="f871" y="f872"/>
                </a:cxn>
                <a:cxn ang="f489">
                  <a:pos x="f873" y="f874"/>
                </a:cxn>
                <a:cxn ang="f489">
                  <a:pos x="f875" y="f876"/>
                </a:cxn>
                <a:cxn ang="f489">
                  <a:pos x="f877" y="f878"/>
                </a:cxn>
                <a:cxn ang="f489">
                  <a:pos x="f879" y="f880"/>
                </a:cxn>
                <a:cxn ang="f489">
                  <a:pos x="f881" y="f882"/>
                </a:cxn>
                <a:cxn ang="f489">
                  <a:pos x="f883" y="f884"/>
                </a:cxn>
                <a:cxn ang="f489">
                  <a:pos x="f885" y="f886"/>
                </a:cxn>
                <a:cxn ang="f489">
                  <a:pos x="f887" y="f888"/>
                </a:cxn>
                <a:cxn ang="f489">
                  <a:pos x="f889" y="f890"/>
                </a:cxn>
                <a:cxn ang="f489">
                  <a:pos x="f891" y="f892"/>
                </a:cxn>
                <a:cxn ang="f489">
                  <a:pos x="f893" y="f894"/>
                </a:cxn>
                <a:cxn ang="f489">
                  <a:pos x="f895" y="f896"/>
                </a:cxn>
                <a:cxn ang="f489">
                  <a:pos x="f897" y="f898"/>
                </a:cxn>
                <a:cxn ang="f489">
                  <a:pos x="f899" y="f900"/>
                </a:cxn>
                <a:cxn ang="f489">
                  <a:pos x="f901" y="f902"/>
                </a:cxn>
                <a:cxn ang="f489">
                  <a:pos x="f768" y="f769"/>
                </a:cxn>
              </a:cxnLst>
              <a:rect l="f764" t="f767" r="f765" b="f766"/>
              <a:pathLst>
                <a:path w="4314657" h="4364939">
                  <a:moveTo>
                    <a:pt x="f8" y="f9"/>
                  </a:moveTo>
                  <a:lnTo>
                    <a:pt x="f10" y="f11"/>
                  </a:lnTo>
                  <a:cubicBezTo>
                    <a:pt x="f12" y="f13"/>
                    <a:pt x="f14" y="f15"/>
                    <a:pt x="f16" y="f17"/>
                  </a:cubicBezTo>
                  <a:cubicBezTo>
                    <a:pt x="f18" y="f19"/>
                    <a:pt x="f20" y="f21"/>
                    <a:pt x="f22" y="f23"/>
                  </a:cubicBezTo>
                  <a:cubicBezTo>
                    <a:pt x="f24" y="f25"/>
                    <a:pt x="f26" y="f27"/>
                    <a:pt x="f28" y="f29"/>
                  </a:cubicBezTo>
                  <a:lnTo>
                    <a:pt x="f6" y="f30"/>
                  </a:lnTo>
                  <a:lnTo>
                    <a:pt x="f6" y="f31"/>
                  </a:lnTo>
                  <a:lnTo>
                    <a:pt x="f32" y="f33"/>
                  </a:ln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lnTo>
                    <a:pt x="f64" y="f65"/>
                  </a:lnTo>
                  <a:cubicBezTo>
                    <a:pt x="f66" y="f67"/>
                    <a:pt x="f68" y="f69"/>
                    <a:pt x="f70" y="f71"/>
                  </a:cubicBezTo>
                  <a:cubicBezTo>
                    <a:pt x="f72" y="f73"/>
                    <a:pt x="f74" y="f75"/>
                    <a:pt x="f76" y="f77"/>
                  </a:cubicBezTo>
                  <a:lnTo>
                    <a:pt x="f78" y="f79"/>
                  </a:lnTo>
                  <a:cubicBezTo>
                    <a:pt x="f80" y="f81"/>
                    <a:pt x="f82" y="f83"/>
                    <a:pt x="f84" y="f85"/>
                  </a:cubicBezTo>
                  <a:lnTo>
                    <a:pt x="f86" y="f87"/>
                  </a:lnTo>
                  <a:cubicBezTo>
                    <a:pt x="f88" y="f89"/>
                    <a:pt x="f90" y="f91"/>
                    <a:pt x="f92" y="f93"/>
                  </a:cubicBezTo>
                  <a:cubicBezTo>
                    <a:pt x="f94" y="f95"/>
                    <a:pt x="f96" y="f97"/>
                    <a:pt x="f98" y="f99"/>
                  </a:cubicBezTo>
                  <a:cubicBezTo>
                    <a:pt x="f100" y="f101"/>
                    <a:pt x="f102" y="f103"/>
                    <a:pt x="f104" y="f105"/>
                  </a:cubicBezTo>
                  <a:lnTo>
                    <a:pt x="f106" y="f107"/>
                  </a:lnTo>
                  <a:cubicBezTo>
                    <a:pt x="f108" y="f109"/>
                    <a:pt x="f110" y="f111"/>
                    <a:pt x="f112" y="f113"/>
                  </a:cubicBezTo>
                  <a:cubicBezTo>
                    <a:pt x="f114" y="f115"/>
                    <a:pt x="f116" y="f117"/>
                    <a:pt x="f118" y="f119"/>
                  </a:cubicBezTo>
                  <a:cubicBezTo>
                    <a:pt x="f120" y="f121"/>
                    <a:pt x="f122" y="f123"/>
                    <a:pt x="f124" y="f125"/>
                  </a:cubicBezTo>
                  <a:cubicBezTo>
                    <a:pt x="f126" y="f127"/>
                    <a:pt x="f128" y="f129"/>
                    <a:pt x="f130" y="f131"/>
                  </a:cubicBezTo>
                  <a:cubicBezTo>
                    <a:pt x="f132" y="f133"/>
                    <a:pt x="f134" y="f135"/>
                    <a:pt x="f136" y="f137"/>
                  </a:cubicBezTo>
                  <a:cubicBezTo>
                    <a:pt x="f138" y="f139"/>
                    <a:pt x="f140" y="f141"/>
                    <a:pt x="f142" y="f143"/>
                  </a:cubicBezTo>
                  <a:cubicBezTo>
                    <a:pt x="f144" y="f145"/>
                    <a:pt x="f146" y="f147"/>
                    <a:pt x="f148" y="f149"/>
                  </a:cubicBezTo>
                  <a:lnTo>
                    <a:pt x="f150" y="f151"/>
                  </a:lnTo>
                  <a:cubicBezTo>
                    <a:pt x="f152" y="f153"/>
                    <a:pt x="f154" y="f155"/>
                    <a:pt x="f156" y="f157"/>
                  </a:cubicBezTo>
                  <a:cubicBezTo>
                    <a:pt x="f158" y="f159"/>
                    <a:pt x="f160" y="f161"/>
                    <a:pt x="f162" y="f163"/>
                  </a:cubicBezTo>
                  <a:cubicBezTo>
                    <a:pt x="f164" y="f165"/>
                    <a:pt x="f166" y="f167"/>
                    <a:pt x="f168" y="f169"/>
                  </a:cubicBezTo>
                  <a:cubicBezTo>
                    <a:pt x="f170" y="f171"/>
                    <a:pt x="f172" y="f173"/>
                    <a:pt x="f174" y="f175"/>
                  </a:cubicBezTo>
                  <a:cubicBezTo>
                    <a:pt x="f176" y="f177"/>
                    <a:pt x="f178" y="f179"/>
                    <a:pt x="f180" y="f181"/>
                  </a:cubicBezTo>
                  <a:cubicBezTo>
                    <a:pt x="f182" y="f183"/>
                    <a:pt x="f184" y="f185"/>
                    <a:pt x="f186" y="f187"/>
                  </a:cubicBezTo>
                  <a:cubicBezTo>
                    <a:pt x="f188" y="f189"/>
                    <a:pt x="f190" y="f191"/>
                    <a:pt x="f192" y="f193"/>
                  </a:cubicBezTo>
                  <a:cubicBezTo>
                    <a:pt x="f194" y="f195"/>
                    <a:pt x="f196" y="f197"/>
                    <a:pt x="f198" y="f199"/>
                  </a:cubicBezTo>
                  <a:cubicBezTo>
                    <a:pt x="f200" y="f201"/>
                    <a:pt x="f202" y="f203"/>
                    <a:pt x="f204" y="f205"/>
                  </a:cubicBezTo>
                  <a:cubicBezTo>
                    <a:pt x="f206" y="f207"/>
                    <a:pt x="f208" y="f209"/>
                    <a:pt x="f210" y="f211"/>
                  </a:cubicBezTo>
                  <a:cubicBezTo>
                    <a:pt x="f212" y="f213"/>
                    <a:pt x="f214" y="f215"/>
                    <a:pt x="f216" y="f217"/>
                  </a:cubicBezTo>
                  <a:lnTo>
                    <a:pt x="f218" y="f7"/>
                  </a:lnTo>
                  <a:lnTo>
                    <a:pt x="f219" y="f7"/>
                  </a:lnTo>
                  <a:lnTo>
                    <a:pt x="f220" y="f221"/>
                  </a:lnTo>
                  <a:cubicBezTo>
                    <a:pt x="f222" y="f223"/>
                    <a:pt x="f224" y="f225"/>
                    <a:pt x="f226" y="f227"/>
                  </a:cubicBezTo>
                  <a:cubicBezTo>
                    <a:pt x="f228" y="f229"/>
                    <a:pt x="f230" y="f231"/>
                    <a:pt x="f232" y="f233"/>
                  </a:cubicBezTo>
                  <a:cubicBezTo>
                    <a:pt x="f234" y="f235"/>
                    <a:pt x="f236" y="f237"/>
                    <a:pt x="f5" y="f193"/>
                  </a:cubicBezTo>
                  <a:cubicBezTo>
                    <a:pt x="f5" y="f238"/>
                    <a:pt x="f239" y="f240"/>
                    <a:pt x="f241" y="f242"/>
                  </a:cubicBezTo>
                  <a:lnTo>
                    <a:pt x="f243" y="f244"/>
                  </a:lnTo>
                  <a:lnTo>
                    <a:pt x="f245" y="f246"/>
                  </a:lnTo>
                  <a:cubicBezTo>
                    <a:pt x="f247" y="f248"/>
                    <a:pt x="f249" y="f250"/>
                    <a:pt x="f251" y="f252"/>
                  </a:cubicBezTo>
                  <a:cubicBezTo>
                    <a:pt x="f253" y="f254"/>
                    <a:pt x="f255" y="f256"/>
                    <a:pt x="f257" y="f258"/>
                  </a:cubicBezTo>
                  <a:cubicBezTo>
                    <a:pt x="f259" y="f260"/>
                    <a:pt x="f261" y="f262"/>
                    <a:pt x="f263" y="f264"/>
                  </a:cubicBezTo>
                  <a:cubicBezTo>
                    <a:pt x="f265" y="f266"/>
                    <a:pt x="f267" y="f268"/>
                    <a:pt x="f269" y="f270"/>
                  </a:cubicBezTo>
                  <a:cubicBezTo>
                    <a:pt x="f271" y="f272"/>
                    <a:pt x="f273" y="f274"/>
                    <a:pt x="f275" y="f276"/>
                  </a:cubicBezTo>
                  <a:lnTo>
                    <a:pt x="f277" y="f278"/>
                  </a:lnTo>
                  <a:cubicBezTo>
                    <a:pt x="f279" y="f280"/>
                    <a:pt x="f281" y="f282"/>
                    <a:pt x="f283" y="f284"/>
                  </a:cubicBezTo>
                  <a:lnTo>
                    <a:pt x="f285" y="f286"/>
                  </a:lnTo>
                  <a:cubicBezTo>
                    <a:pt x="f287" y="f288"/>
                    <a:pt x="f289" y="f290"/>
                    <a:pt x="f291" y="f292"/>
                  </a:cubicBezTo>
                  <a:cubicBezTo>
                    <a:pt x="f293" y="f294"/>
                    <a:pt x="f295" y="f296"/>
                    <a:pt x="f297" y="f298"/>
                  </a:cubicBezTo>
                  <a:cubicBezTo>
                    <a:pt x="f299" y="f300"/>
                    <a:pt x="f301" y="f302"/>
                    <a:pt x="f303" y="f304"/>
                  </a:cubicBezTo>
                  <a:cubicBezTo>
                    <a:pt x="f305" y="f306"/>
                    <a:pt x="f307" y="f308"/>
                    <a:pt x="f309" y="f310"/>
                  </a:cubicBezTo>
                  <a:cubicBezTo>
                    <a:pt x="f311" y="f312"/>
                    <a:pt x="f313" y="f314"/>
                    <a:pt x="f315" y="f316"/>
                  </a:cubicBezTo>
                  <a:cubicBezTo>
                    <a:pt x="f317" y="f318"/>
                    <a:pt x="f319" y="f320"/>
                    <a:pt x="f321" y="f322"/>
                  </a:cubicBezTo>
                  <a:cubicBezTo>
                    <a:pt x="f323" y="f324"/>
                    <a:pt x="f325" y="f326"/>
                    <a:pt x="f327" y="f328"/>
                  </a:cubicBezTo>
                  <a:cubicBezTo>
                    <a:pt x="f329" y="f330"/>
                    <a:pt x="f331" y="f332"/>
                    <a:pt x="f333" y="f334"/>
                  </a:cubicBezTo>
                  <a:lnTo>
                    <a:pt x="f335" y="f336"/>
                  </a:lnTo>
                  <a:lnTo>
                    <a:pt x="f337" y="f338"/>
                  </a:lnTo>
                  <a:cubicBezTo>
                    <a:pt x="f339" y="f338"/>
                    <a:pt x="f340" y="f341"/>
                    <a:pt x="f8" y="f9"/>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Freeform: Shape 31">
              <a:extLst>
                <a:ext uri="{FF2B5EF4-FFF2-40B4-BE49-F238E27FC236}">
                  <a16:creationId xmlns:a16="http://schemas.microsoft.com/office/drawing/2014/main" id="{AAF11EB8-358A-44CE-B304-50AC61947276}"/>
                </a:ext>
              </a:extLst>
            </p:cNvPr>
            <p:cNvSpPr/>
            <p:nvPr/>
          </p:nvSpPr>
          <p:spPr>
            <a:xfrm>
              <a:off x="7855528" y="2227167"/>
              <a:ext cx="4336167" cy="4630832"/>
            </a:xfrm>
            <a:custGeom>
              <a:avLst/>
              <a:gdLst>
                <a:gd name="f0" fmla="val 10800000"/>
                <a:gd name="f1" fmla="val 5400000"/>
                <a:gd name="f2" fmla="val 180"/>
                <a:gd name="f3" fmla="val w"/>
                <a:gd name="f4" fmla="val h"/>
                <a:gd name="f5" fmla="val 0"/>
                <a:gd name="f6" fmla="val 4336168"/>
                <a:gd name="f7" fmla="val 4630833"/>
                <a:gd name="f8" fmla="val 3053738"/>
                <a:gd name="f9" fmla="val 111"/>
                <a:gd name="f10" fmla="val 3093948"/>
                <a:gd name="f11" fmla="val 316"/>
                <a:gd name="f12" fmla="val 3134268"/>
                <a:gd name="f13" fmla="val 1743"/>
                <a:gd name="f14" fmla="val 3187955"/>
                <a:gd name="f15" fmla="val 3475"/>
                <a:gd name="f16" fmla="val 3241749"/>
                <a:gd name="f17" fmla="val 7756"/>
                <a:gd name="f18" fmla="val 3295438"/>
                <a:gd name="f19" fmla="val 13058"/>
                <a:gd name="f20" fmla="val 3510076"/>
                <a:gd name="f21" fmla="val 35585"/>
                <a:gd name="f22" fmla="val 3722324"/>
                <a:gd name="f23" fmla="val 89406"/>
                <a:gd name="f24" fmla="val 3918813"/>
                <a:gd name="f25" fmla="val 169935"/>
                <a:gd name="f26" fmla="val 4017384"/>
                <a:gd name="f27" fmla="val 209689"/>
                <a:gd name="f28" fmla="val 4111933"/>
                <a:gd name="f29" fmla="val 255763"/>
                <a:gd name="f30" fmla="val 4203331"/>
                <a:gd name="f31" fmla="val 305405"/>
                <a:gd name="f32" fmla="val 386579"/>
                <a:gd name="f33" fmla="val 772673"/>
                <a:gd name="f34" fmla="val 4270820"/>
                <a:gd name="f35" fmla="val 728127"/>
                <a:gd name="f36" fmla="val 4191920"/>
                <a:gd name="f37" fmla="val 677771"/>
                <a:gd name="f38" fmla="val 4111825"/>
                <a:gd name="f39" fmla="val 630168"/>
                <a:gd name="f40" fmla="val 4030208"/>
                <a:gd name="f41" fmla="val 587253"/>
                <a:gd name="f42" fmla="val 3948699"/>
                <a:gd name="f43" fmla="val 544136"/>
                <a:gd name="f44" fmla="val 3865886"/>
                <a:gd name="f45" fmla="val 504687"/>
                <a:gd name="f46" fmla="val 3781010"/>
                <a:gd name="f47" fmla="val 471455"/>
                <a:gd name="f48" fmla="val 3611688"/>
                <a:gd name="f49" fmla="val 404384"/>
                <a:gd name="f50" fmla="val 3435522"/>
                <a:gd name="f51" fmla="val 358818"/>
                <a:gd name="f52" fmla="val 3254466"/>
                <a:gd name="f53" fmla="val 338024"/>
                <a:gd name="f54" fmla="val 3209255"/>
                <a:gd name="f55" fmla="val 333029"/>
                <a:gd name="f56" fmla="val 3163720"/>
                <a:gd name="f57" fmla="val 328748"/>
                <a:gd name="f58" fmla="val 3117966"/>
                <a:gd name="f59" fmla="val 326812"/>
                <a:gd name="f60" fmla="val 3083625"/>
                <a:gd name="f61" fmla="val 325179"/>
                <a:gd name="f62" fmla="val 3049173"/>
                <a:gd name="f63" fmla="val 324366"/>
                <a:gd name="f64" fmla="val 3026568"/>
                <a:gd name="f65" fmla="val 323447"/>
                <a:gd name="f66" fmla="val 3002550"/>
                <a:gd name="f67" fmla="val 323855"/>
                <a:gd name="f68" fmla="val 2978858"/>
                <a:gd name="f69" fmla="val 2883983"/>
                <a:gd name="f70" fmla="val 323956"/>
                <a:gd name="f71" fmla="val 2789434"/>
                <a:gd name="f72" fmla="val 327423"/>
                <a:gd name="f73" fmla="val 2695862"/>
                <a:gd name="f74" fmla="val 335373"/>
                <a:gd name="f75" fmla="val 2602290"/>
                <a:gd name="f76" fmla="val 343223"/>
                <a:gd name="f77" fmla="val 2509371"/>
                <a:gd name="f78" fmla="val 354945"/>
                <a:gd name="f79" fmla="val 2417972"/>
                <a:gd name="f80" fmla="val 372070"/>
                <a:gd name="f81" fmla="val 2326683"/>
                <a:gd name="f82" fmla="val 389500"/>
                <a:gd name="f83" fmla="val 2236697"/>
                <a:gd name="f84" fmla="val 411009"/>
                <a:gd name="f85" fmla="val 2148451"/>
                <a:gd name="f86" fmla="val 437613"/>
                <a:gd name="f87" fmla="val 2060204"/>
                <a:gd name="f88" fmla="val 464116"/>
                <a:gd name="f89" fmla="val 1973588"/>
                <a:gd name="f90" fmla="val 495411"/>
                <a:gd name="f91" fmla="val 1889690"/>
                <a:gd name="f92" fmla="val 532515"/>
                <a:gd name="f93" fmla="val 1805247"/>
                <a:gd name="f94" fmla="val 568599"/>
                <a:gd name="f95" fmla="val 1723848"/>
                <a:gd name="f96" fmla="val 611411"/>
                <a:gd name="f97" fmla="val 1644512"/>
                <a:gd name="f98" fmla="val 658098"/>
                <a:gd name="f99" fmla="val 1486169"/>
                <a:gd name="f100" fmla="val 751979"/>
                <a:gd name="f101" fmla="val 1338149"/>
                <a:gd name="f102" fmla="val 865229"/>
                <a:gd name="f103" fmla="val 1200999"/>
                <a:gd name="f104" fmla="val 992137"/>
                <a:gd name="f105" fmla="val 1132531"/>
                <a:gd name="f106" fmla="val 1055744"/>
                <a:gd name="f107" fmla="val 1066782"/>
                <a:gd name="f108" fmla="val 1122715"/>
                <a:gd name="f109" fmla="val 1003531"/>
                <a:gd name="f110" fmla="val 1192234"/>
                <a:gd name="f111" fmla="val 971688"/>
                <a:gd name="f112" fmla="val 1226790"/>
                <a:gd name="f113" fmla="val 941150"/>
                <a:gd name="f114" fmla="val 1262568"/>
                <a:gd name="f115" fmla="val 910394"/>
                <a:gd name="f116" fmla="val 1298347"/>
                <a:gd name="f117" fmla="val 880507"/>
                <a:gd name="f118" fmla="val 1334738"/>
                <a:gd name="f119" fmla="val 850187"/>
                <a:gd name="f120" fmla="val 1370925"/>
                <a:gd name="f121" fmla="val 821278"/>
                <a:gd name="f122" fmla="val 1408233"/>
                <a:gd name="f123" fmla="val 792152"/>
                <a:gd name="f124" fmla="val 1444624"/>
                <a:gd name="f125" fmla="val 762266"/>
                <a:gd name="f126" fmla="val 1484480"/>
                <a:gd name="f127" fmla="val 732162"/>
                <a:gd name="f128" fmla="val 1521993"/>
                <a:gd name="f129" fmla="val 701950"/>
                <a:gd name="f130" fmla="val 1559810"/>
                <a:gd name="f131" fmla="val 671302"/>
                <a:gd name="f132" fmla="val 1597219"/>
                <a:gd name="f133" fmla="val 640548"/>
                <a:gd name="f134" fmla="val 1634323"/>
                <a:gd name="f135" fmla="val 579362"/>
                <a:gd name="f136" fmla="val 1708838"/>
                <a:gd name="f137" fmla="val 516980"/>
                <a:gd name="f138" fmla="val 1781618"/>
                <a:gd name="f139" fmla="val 457317"/>
                <a:gd name="f140" fmla="val 1855930"/>
                <a:gd name="f141" fmla="val 427540"/>
                <a:gd name="f142" fmla="val 1893033"/>
                <a:gd name="f143" fmla="val 397870"/>
                <a:gd name="f144" fmla="val 1930239"/>
                <a:gd name="f145" fmla="val 369288"/>
                <a:gd name="f146" fmla="val 1967955"/>
                <a:gd name="f147" fmla="val 341141"/>
                <a:gd name="f148" fmla="val 2005976"/>
                <a:gd name="f149" fmla="val 313211"/>
                <a:gd name="f150" fmla="val 2044100"/>
                <a:gd name="f151" fmla="val 287128"/>
                <a:gd name="f152" fmla="val 2083243"/>
                <a:gd name="f153" fmla="val 260936"/>
                <a:gd name="f154" fmla="val 2122284"/>
                <a:gd name="f155" fmla="val 235506"/>
                <a:gd name="f156" fmla="val 2161835"/>
                <a:gd name="f157" fmla="val 212683"/>
                <a:gd name="f158" fmla="val 2202607"/>
                <a:gd name="f159" fmla="val 200728"/>
                <a:gd name="f160" fmla="val 2222791"/>
                <a:gd name="f161" fmla="val 190187"/>
                <a:gd name="f162" fmla="val 2243586"/>
                <a:gd name="f163" fmla="val 179101"/>
                <a:gd name="f164" fmla="val 2264177"/>
                <a:gd name="f165" fmla="val 168886"/>
                <a:gd name="f166" fmla="val 2285072"/>
                <a:gd name="f167" fmla="val 158127"/>
                <a:gd name="f168" fmla="val 2305867"/>
                <a:gd name="f169" fmla="val 148890"/>
                <a:gd name="f170" fmla="val 2327172"/>
                <a:gd name="f171" fmla="val 109982"/>
                <a:gd name="f172" fmla="val 2411777"/>
                <a:gd name="f173" fmla="val 81183"/>
                <a:gd name="f174" fmla="val 2500256"/>
                <a:gd name="f175" fmla="val 61295"/>
                <a:gd name="f176" fmla="val 2590672"/>
                <a:gd name="f177" fmla="val 42386"/>
                <a:gd name="f178" fmla="val 2681292"/>
                <a:gd name="f179" fmla="val 33147"/>
                <a:gd name="f180" fmla="val 2773643"/>
                <a:gd name="f181" fmla="val 32604"/>
                <a:gd name="f182" fmla="val 2866202"/>
                <a:gd name="f183" fmla="val 32495"/>
                <a:gd name="f184" fmla="val 3051925"/>
                <a:gd name="f185" fmla="val 55643"/>
                <a:gd name="f186" fmla="val 3237650"/>
                <a:gd name="f187" fmla="val 100853"/>
                <a:gd name="f188" fmla="val 3418074"/>
                <a:gd name="f189" fmla="val 123133"/>
                <a:gd name="f190" fmla="val 3508490"/>
                <a:gd name="f191" fmla="val 151498"/>
                <a:gd name="f192" fmla="val 3597377"/>
                <a:gd name="f193" fmla="val 184971"/>
                <a:gd name="f194" fmla="val 3684428"/>
                <a:gd name="f195" fmla="val 192796"/>
                <a:gd name="f196" fmla="val 3706344"/>
                <a:gd name="f197" fmla="val 202250"/>
                <a:gd name="f198" fmla="val 3727751"/>
                <a:gd name="f199" fmla="val 210836"/>
                <a:gd name="f200" fmla="val 3749462"/>
                <a:gd name="f201" fmla="val 219421"/>
                <a:gd name="f202" fmla="val 3771175"/>
                <a:gd name="f203" fmla="val 228985"/>
                <a:gd name="f204" fmla="val 3792479"/>
                <a:gd name="f205" fmla="val 238440"/>
                <a:gd name="f206" fmla="val 3813783"/>
                <a:gd name="f207" fmla="val 252894"/>
                <a:gd name="f208" fmla="val 3845688"/>
                <a:gd name="f209" fmla="val 268109"/>
                <a:gd name="f210" fmla="val 3877287"/>
                <a:gd name="f211" fmla="val 278215"/>
                <a:gd name="f212" fmla="val 3898287"/>
                <a:gd name="f213" fmla="val 288432"/>
                <a:gd name="f214" fmla="val 3919284"/>
                <a:gd name="f215" fmla="val 299409"/>
                <a:gd name="f216" fmla="val 3939978"/>
                <a:gd name="f217" fmla="val 341792"/>
                <a:gd name="f218" fmla="val 4023258"/>
                <a:gd name="f219" fmla="val 389828"/>
                <a:gd name="f220" fmla="val 4103787"/>
                <a:gd name="f221" fmla="val 440689"/>
                <a:gd name="f222" fmla="val 4182378"/>
                <a:gd name="f223" fmla="val 492420"/>
                <a:gd name="f224" fmla="val 4260561"/>
                <a:gd name="f225" fmla="val 547953"/>
                <a:gd name="f226" fmla="val 4336299"/>
                <a:gd name="f227" fmla="val 606640"/>
                <a:gd name="f228" fmla="val 4409488"/>
                <a:gd name="f229" fmla="val 665381"/>
                <a:gd name="f230" fmla="val 4482677"/>
                <a:gd name="f231" fmla="val 727435"/>
                <a:gd name="f232" fmla="val 4553292"/>
                <a:gd name="f233" fmla="val 792425"/>
                <a:gd name="f234" fmla="val 4621205"/>
                <a:gd name="f235" fmla="val 802442"/>
                <a:gd name="f236" fmla="val 592561"/>
                <a:gd name="f237" fmla="val 489377"/>
                <a:gd name="f238" fmla="val 4483185"/>
                <a:gd name="f239" fmla="val 437212"/>
                <a:gd name="f240" fmla="val 4401230"/>
                <a:gd name="f241" fmla="val 388850"/>
                <a:gd name="f242" fmla="val 4317339"/>
                <a:gd name="f243" fmla="val 344944"/>
                <a:gd name="f244" fmla="val 4231611"/>
                <a:gd name="f245" fmla="val 300386"/>
                <a:gd name="f246" fmla="val 4146191"/>
                <a:gd name="f247" fmla="val 260828"/>
                <a:gd name="f248" fmla="val 4058731"/>
                <a:gd name="f249" fmla="val 224311"/>
                <a:gd name="f250" fmla="val 3970456"/>
                <a:gd name="f251" fmla="val 78901"/>
                <a:gd name="f252" fmla="val 3617049"/>
                <a:gd name="f253" fmla="val 1413"/>
                <a:gd name="f254" fmla="val 3242136"/>
                <a:gd name="f255" fmla="val 2771912"/>
                <a:gd name="f256" fmla="val 8043"/>
                <a:gd name="f257" fmla="val 2677417"/>
                <a:gd name="f258" fmla="val 25105"/>
                <a:gd name="f259" fmla="val 2584351"/>
                <a:gd name="f260" fmla="val 42928"/>
                <a:gd name="f261" fmla="val 2491285"/>
                <a:gd name="f262" fmla="val 69446"/>
                <a:gd name="f263" fmla="val 2399444"/>
                <a:gd name="f264" fmla="val 105200"/>
                <a:gd name="f265" fmla="val 2310863"/>
                <a:gd name="f266" fmla="val 140304"/>
                <a:gd name="f267" fmla="val 2221974"/>
                <a:gd name="f268" fmla="val 184318"/>
                <a:gd name="f269" fmla="val 2136351"/>
                <a:gd name="f270" fmla="val 232245"/>
                <a:gd name="f271" fmla="val 2053172"/>
                <a:gd name="f272" fmla="val 256154"/>
                <a:gd name="f273" fmla="val 2011379"/>
                <a:gd name="f274" fmla="val 281802"/>
                <a:gd name="f275" fmla="val 1970810"/>
                <a:gd name="f276" fmla="val 307667"/>
                <a:gd name="f277" fmla="val 1930341"/>
                <a:gd name="f278" fmla="val 333533"/>
                <a:gd name="f279" fmla="val 1889873"/>
                <a:gd name="f280" fmla="val 360049"/>
                <a:gd name="f281" fmla="val 1849915"/>
                <a:gd name="f282" fmla="val 386893"/>
                <a:gd name="f283" fmla="val 1810161"/>
                <a:gd name="f284" fmla="val 548823"/>
                <a:gd name="f285" fmla="val 1573876"/>
                <a:gd name="f286" fmla="val 575341"/>
                <a:gd name="f287" fmla="val 1534529"/>
                <a:gd name="f288" fmla="val 601098"/>
                <a:gd name="f289" fmla="val 1494877"/>
                <a:gd name="f290" fmla="val 626419"/>
                <a:gd name="f291" fmla="val 1455224"/>
                <a:gd name="f292" fmla="val 651959"/>
                <a:gd name="f293" fmla="val 1415266"/>
                <a:gd name="f294" fmla="val 675434"/>
                <a:gd name="f295" fmla="val 1376225"/>
                <a:gd name="f296" fmla="val 701081"/>
                <a:gd name="f297" fmla="val 1334534"/>
                <a:gd name="f298" fmla="val 751290"/>
                <a:gd name="f299" fmla="val 1252070"/>
                <a:gd name="f300" fmla="val 804324"/>
                <a:gd name="f301" fmla="val 1170828"/>
                <a:gd name="f302" fmla="val 861162"/>
                <a:gd name="f303" fmla="val 1091320"/>
                <a:gd name="f304" fmla="val 917894"/>
                <a:gd name="f305" fmla="val 1011810"/>
                <a:gd name="f306" fmla="val 977884"/>
                <a:gd name="f307" fmla="val 933729"/>
                <a:gd name="f308" fmla="val 1042329"/>
                <a:gd name="f309" fmla="val 858093"/>
                <a:gd name="f310" fmla="val 1171765"/>
                <a:gd name="f311" fmla="val 707536"/>
                <a:gd name="f312" fmla="val 1319348"/>
                <a:gd name="f313" fmla="val 566764"/>
                <a:gd name="f314" fmla="val 1487799"/>
                <a:gd name="f315" fmla="val 446686"/>
                <a:gd name="f316" fmla="val 1571699"/>
                <a:gd name="f317" fmla="val 386340"/>
                <a:gd name="f318" fmla="val 1661031"/>
                <a:gd name="f319" fmla="val 332010"/>
                <a:gd name="f320" fmla="val 1754060"/>
                <a:gd name="f321" fmla="val 283388"/>
                <a:gd name="f322" fmla="val 1847414"/>
                <a:gd name="f323" fmla="val 235478"/>
                <a:gd name="f324" fmla="val 1944463"/>
                <a:gd name="f325" fmla="val 193278"/>
                <a:gd name="f326" fmla="val 2044121"/>
                <a:gd name="f327" fmla="val 157906"/>
                <a:gd name="f328" fmla="val 2143778"/>
                <a:gd name="f329" fmla="val 122638"/>
                <a:gd name="f330" fmla="val 2245936"/>
                <a:gd name="f331" fmla="val 93789"/>
                <a:gd name="f332" fmla="val 2349287"/>
                <a:gd name="f333" fmla="val 71364"/>
                <a:gd name="f334" fmla="val 2452641"/>
                <a:gd name="f335" fmla="val 48939"/>
                <a:gd name="f336" fmla="val 2556971"/>
                <a:gd name="f337" fmla="val 32935"/>
                <a:gd name="f338" fmla="val 2661411"/>
                <a:gd name="f339" fmla="val 21213"/>
                <a:gd name="f340" fmla="val 2713576"/>
                <a:gd name="f341" fmla="val 14994"/>
                <a:gd name="f342" fmla="val 2765850"/>
                <a:gd name="f343" fmla="val 11222"/>
                <a:gd name="f344" fmla="val 2818124"/>
                <a:gd name="f345" fmla="val 7146"/>
                <a:gd name="f346" fmla="val 2870290"/>
                <a:gd name="f347" fmla="val 4596"/>
                <a:gd name="f348" fmla="val 2922672"/>
                <a:gd name="f349" fmla="val 1640"/>
                <a:gd name="f350" fmla="val 2974728"/>
                <a:gd name="f351" fmla="val 1029"/>
                <a:gd name="f352" fmla="val 3000811"/>
                <a:gd name="f353" fmla="val 519"/>
                <a:gd name="f354" fmla="val -296"/>
                <a:gd name="f355" fmla="+- 0 0 -90"/>
                <a:gd name="f356" fmla="*/ f3 1 4336168"/>
                <a:gd name="f357" fmla="*/ f4 1 4630833"/>
                <a:gd name="f358" fmla="val f5"/>
                <a:gd name="f359" fmla="val f6"/>
                <a:gd name="f360" fmla="val f7"/>
                <a:gd name="f361" fmla="*/ f355 f0 1"/>
                <a:gd name="f362" fmla="+- f360 0 f358"/>
                <a:gd name="f363" fmla="+- f359 0 f358"/>
                <a:gd name="f364" fmla="*/ f361 1 f2"/>
                <a:gd name="f365" fmla="*/ f363 1 4336168"/>
                <a:gd name="f366" fmla="*/ f362 1 4630833"/>
                <a:gd name="f367" fmla="*/ 3053738 f363 1"/>
                <a:gd name="f368" fmla="*/ 111 f362 1"/>
                <a:gd name="f369" fmla="*/ 3093948 f363 1"/>
                <a:gd name="f370" fmla="*/ 316 f362 1"/>
                <a:gd name="f371" fmla="*/ 3134268 f363 1"/>
                <a:gd name="f372" fmla="*/ 1743 f362 1"/>
                <a:gd name="f373" fmla="*/ 3295438 f363 1"/>
                <a:gd name="f374" fmla="*/ 13058 f362 1"/>
                <a:gd name="f375" fmla="*/ 3918813 f363 1"/>
                <a:gd name="f376" fmla="*/ 169935 f362 1"/>
                <a:gd name="f377" fmla="*/ 4203331 f363 1"/>
                <a:gd name="f378" fmla="*/ 305405 f362 1"/>
                <a:gd name="f379" fmla="*/ 4336168 f363 1"/>
                <a:gd name="f380" fmla="*/ 386579 f362 1"/>
                <a:gd name="f381" fmla="*/ 772673 f362 1"/>
                <a:gd name="f382" fmla="*/ 4270820 f363 1"/>
                <a:gd name="f383" fmla="*/ 728127 f362 1"/>
                <a:gd name="f384" fmla="*/ 4030208 f363 1"/>
                <a:gd name="f385" fmla="*/ 587253 f362 1"/>
                <a:gd name="f386" fmla="*/ 3781010 f363 1"/>
                <a:gd name="f387" fmla="*/ 471455 f362 1"/>
                <a:gd name="f388" fmla="*/ 3254466 f363 1"/>
                <a:gd name="f389" fmla="*/ 338024 f362 1"/>
                <a:gd name="f390" fmla="*/ 3117966 f363 1"/>
                <a:gd name="f391" fmla="*/ 326812 f362 1"/>
                <a:gd name="f392" fmla="*/ 3083625 f363 1"/>
                <a:gd name="f393" fmla="*/ 325179 f362 1"/>
                <a:gd name="f394" fmla="*/ 3049173 f363 1"/>
                <a:gd name="f395" fmla="*/ 324366 f362 1"/>
                <a:gd name="f396" fmla="*/ 2978858 f363 1"/>
                <a:gd name="f397" fmla="*/ 323855 f362 1"/>
                <a:gd name="f398" fmla="*/ 2695862 f363 1"/>
                <a:gd name="f399" fmla="*/ 335373 f362 1"/>
                <a:gd name="f400" fmla="*/ 2417972 f363 1"/>
                <a:gd name="f401" fmla="*/ 372070 f362 1"/>
                <a:gd name="f402" fmla="*/ 2148451 f363 1"/>
                <a:gd name="f403" fmla="*/ 437613 f362 1"/>
                <a:gd name="f404" fmla="*/ 1889690 f363 1"/>
                <a:gd name="f405" fmla="*/ 532515 f362 1"/>
                <a:gd name="f406" fmla="*/ 1644512 f363 1"/>
                <a:gd name="f407" fmla="*/ 658098 f362 1"/>
                <a:gd name="f408" fmla="*/ 1200999 f363 1"/>
                <a:gd name="f409" fmla="*/ 992137 f362 1"/>
                <a:gd name="f410" fmla="*/ 1003531 f363 1"/>
                <a:gd name="f411" fmla="*/ 1192234 f362 1"/>
                <a:gd name="f412" fmla="*/ 910394 f363 1"/>
                <a:gd name="f413" fmla="*/ 1298347 f362 1"/>
                <a:gd name="f414" fmla="*/ 821278 f363 1"/>
                <a:gd name="f415" fmla="*/ 1408233 f362 1"/>
                <a:gd name="f416" fmla="*/ 732162 f363 1"/>
                <a:gd name="f417" fmla="*/ 1521993 f362 1"/>
                <a:gd name="f418" fmla="*/ 640548 f363 1"/>
                <a:gd name="f419" fmla="*/ 1634323 f362 1"/>
                <a:gd name="f420" fmla="*/ 457317 f363 1"/>
                <a:gd name="f421" fmla="*/ 1855930 f362 1"/>
                <a:gd name="f422" fmla="*/ 369288 f363 1"/>
                <a:gd name="f423" fmla="*/ 1967955 f362 1"/>
                <a:gd name="f424" fmla="*/ 287128 f363 1"/>
                <a:gd name="f425" fmla="*/ 2083243 f362 1"/>
                <a:gd name="f426" fmla="*/ 212683 f363 1"/>
                <a:gd name="f427" fmla="*/ 2202607 f362 1"/>
                <a:gd name="f428" fmla="*/ 179101 f363 1"/>
                <a:gd name="f429" fmla="*/ 2264177 f362 1"/>
                <a:gd name="f430" fmla="*/ 148890 f363 1"/>
                <a:gd name="f431" fmla="*/ 2327172 f362 1"/>
                <a:gd name="f432" fmla="*/ 61295 f363 1"/>
                <a:gd name="f433" fmla="*/ 2590672 f362 1"/>
                <a:gd name="f434" fmla="*/ 32604 f363 1"/>
                <a:gd name="f435" fmla="*/ 2866202 f362 1"/>
                <a:gd name="f436" fmla="*/ 100853 f363 1"/>
                <a:gd name="f437" fmla="*/ 3418074 f362 1"/>
                <a:gd name="f438" fmla="*/ 184971 f363 1"/>
                <a:gd name="f439" fmla="*/ 3684428 f362 1"/>
                <a:gd name="f440" fmla="*/ 210836 f363 1"/>
                <a:gd name="f441" fmla="*/ 3749462 f362 1"/>
                <a:gd name="f442" fmla="*/ 238440 f363 1"/>
                <a:gd name="f443" fmla="*/ 3813783 f362 1"/>
                <a:gd name="f444" fmla="*/ 252894 f363 1"/>
                <a:gd name="f445" fmla="*/ 3845688 f362 1"/>
                <a:gd name="f446" fmla="*/ 268109 f363 1"/>
                <a:gd name="f447" fmla="*/ 3877287 f362 1"/>
                <a:gd name="f448" fmla="*/ 299409 f363 1"/>
                <a:gd name="f449" fmla="*/ 3939978 f362 1"/>
                <a:gd name="f450" fmla="*/ 440689 f363 1"/>
                <a:gd name="f451" fmla="*/ 4182378 f362 1"/>
                <a:gd name="f452" fmla="*/ 606640 f363 1"/>
                <a:gd name="f453" fmla="*/ 4409488 f362 1"/>
                <a:gd name="f454" fmla="*/ 792425 f363 1"/>
                <a:gd name="f455" fmla="*/ 4621205 f362 1"/>
                <a:gd name="f456" fmla="*/ 802442 f363 1"/>
                <a:gd name="f457" fmla="*/ 4630833 f362 1"/>
                <a:gd name="f458" fmla="*/ 592561 f363 1"/>
                <a:gd name="f459" fmla="*/ 489377 f363 1"/>
                <a:gd name="f460" fmla="*/ 4483185 f362 1"/>
                <a:gd name="f461" fmla="*/ 344944 f363 1"/>
                <a:gd name="f462" fmla="*/ 4231611 f362 1"/>
                <a:gd name="f463" fmla="*/ 224311 f363 1"/>
                <a:gd name="f464" fmla="*/ 3970456 f362 1"/>
                <a:gd name="f465" fmla="*/ 0 f363 1"/>
                <a:gd name="f466" fmla="*/ 25105 f363 1"/>
                <a:gd name="f467" fmla="*/ 2584351 f362 1"/>
                <a:gd name="f468" fmla="*/ 105200 f363 1"/>
                <a:gd name="f469" fmla="*/ 2310863 f362 1"/>
                <a:gd name="f470" fmla="*/ 232245 f363 1"/>
                <a:gd name="f471" fmla="*/ 2053172 f362 1"/>
                <a:gd name="f472" fmla="*/ 307667 f363 1"/>
                <a:gd name="f473" fmla="*/ 1930341 f362 1"/>
                <a:gd name="f474" fmla="*/ 386893 f363 1"/>
                <a:gd name="f475" fmla="*/ 1810161 f362 1"/>
                <a:gd name="f476" fmla="*/ 548823 f363 1"/>
                <a:gd name="f477" fmla="*/ 1573876 f362 1"/>
                <a:gd name="f478" fmla="*/ 626419 f363 1"/>
                <a:gd name="f479" fmla="*/ 1455224 f362 1"/>
                <a:gd name="f480" fmla="*/ 701081 f363 1"/>
                <a:gd name="f481" fmla="*/ 1334534 f362 1"/>
                <a:gd name="f482" fmla="*/ 861162 f363 1"/>
                <a:gd name="f483" fmla="*/ 1091320 f362 1"/>
                <a:gd name="f484" fmla="*/ 1042329 f363 1"/>
                <a:gd name="f485" fmla="*/ 858093 f362 1"/>
                <a:gd name="f486" fmla="*/ 1487799 f363 1"/>
                <a:gd name="f487" fmla="*/ 446686 f362 1"/>
                <a:gd name="f488" fmla="*/ 1754060 f363 1"/>
                <a:gd name="f489" fmla="*/ 283388 f362 1"/>
                <a:gd name="f490" fmla="*/ 2044121 f363 1"/>
                <a:gd name="f491" fmla="*/ 157906 f362 1"/>
                <a:gd name="f492" fmla="*/ 2349287 f363 1"/>
                <a:gd name="f493" fmla="*/ 71364 f362 1"/>
                <a:gd name="f494" fmla="*/ 2661411 f363 1"/>
                <a:gd name="f495" fmla="*/ 21213 f362 1"/>
                <a:gd name="f496" fmla="*/ 2818124 f363 1"/>
                <a:gd name="f497" fmla="*/ 7146 f362 1"/>
                <a:gd name="f498" fmla="*/ 2974728 f363 1"/>
                <a:gd name="f499" fmla="*/ 1029 f362 1"/>
                <a:gd name="f500" fmla="+- f364 0 f1"/>
                <a:gd name="f501" fmla="*/ f367 1 4336168"/>
                <a:gd name="f502" fmla="*/ f368 1 4630833"/>
                <a:gd name="f503" fmla="*/ f369 1 4336168"/>
                <a:gd name="f504" fmla="*/ f370 1 4630833"/>
                <a:gd name="f505" fmla="*/ f371 1 4336168"/>
                <a:gd name="f506" fmla="*/ f372 1 4630833"/>
                <a:gd name="f507" fmla="*/ f373 1 4336168"/>
                <a:gd name="f508" fmla="*/ f374 1 4630833"/>
                <a:gd name="f509" fmla="*/ f375 1 4336168"/>
                <a:gd name="f510" fmla="*/ f376 1 4630833"/>
                <a:gd name="f511" fmla="*/ f377 1 4336168"/>
                <a:gd name="f512" fmla="*/ f378 1 4630833"/>
                <a:gd name="f513" fmla="*/ f379 1 4336168"/>
                <a:gd name="f514" fmla="*/ f380 1 4630833"/>
                <a:gd name="f515" fmla="*/ f381 1 4630833"/>
                <a:gd name="f516" fmla="*/ f382 1 4336168"/>
                <a:gd name="f517" fmla="*/ f383 1 4630833"/>
                <a:gd name="f518" fmla="*/ f384 1 4336168"/>
                <a:gd name="f519" fmla="*/ f385 1 4630833"/>
                <a:gd name="f520" fmla="*/ f386 1 4336168"/>
                <a:gd name="f521" fmla="*/ f387 1 4630833"/>
                <a:gd name="f522" fmla="*/ f388 1 4336168"/>
                <a:gd name="f523" fmla="*/ f389 1 4630833"/>
                <a:gd name="f524" fmla="*/ f390 1 4336168"/>
                <a:gd name="f525" fmla="*/ f391 1 4630833"/>
                <a:gd name="f526" fmla="*/ f392 1 4336168"/>
                <a:gd name="f527" fmla="*/ f393 1 4630833"/>
                <a:gd name="f528" fmla="*/ f394 1 4336168"/>
                <a:gd name="f529" fmla="*/ f395 1 4630833"/>
                <a:gd name="f530" fmla="*/ f396 1 4336168"/>
                <a:gd name="f531" fmla="*/ f397 1 4630833"/>
                <a:gd name="f532" fmla="*/ f398 1 4336168"/>
                <a:gd name="f533" fmla="*/ f399 1 4630833"/>
                <a:gd name="f534" fmla="*/ f400 1 4336168"/>
                <a:gd name="f535" fmla="*/ f401 1 4630833"/>
                <a:gd name="f536" fmla="*/ f402 1 4336168"/>
                <a:gd name="f537" fmla="*/ f403 1 4630833"/>
                <a:gd name="f538" fmla="*/ f404 1 4336168"/>
                <a:gd name="f539" fmla="*/ f405 1 4630833"/>
                <a:gd name="f540" fmla="*/ f406 1 4336168"/>
                <a:gd name="f541" fmla="*/ f407 1 4630833"/>
                <a:gd name="f542" fmla="*/ f408 1 4336168"/>
                <a:gd name="f543" fmla="*/ f409 1 4630833"/>
                <a:gd name="f544" fmla="*/ f410 1 4336168"/>
                <a:gd name="f545" fmla="*/ f411 1 4630833"/>
                <a:gd name="f546" fmla="*/ f412 1 4336168"/>
                <a:gd name="f547" fmla="*/ f413 1 4630833"/>
                <a:gd name="f548" fmla="*/ f414 1 4336168"/>
                <a:gd name="f549" fmla="*/ f415 1 4630833"/>
                <a:gd name="f550" fmla="*/ f416 1 4336168"/>
                <a:gd name="f551" fmla="*/ f417 1 4630833"/>
                <a:gd name="f552" fmla="*/ f418 1 4336168"/>
                <a:gd name="f553" fmla="*/ f419 1 4630833"/>
                <a:gd name="f554" fmla="*/ f420 1 4336168"/>
                <a:gd name="f555" fmla="*/ f421 1 4630833"/>
                <a:gd name="f556" fmla="*/ f422 1 4336168"/>
                <a:gd name="f557" fmla="*/ f423 1 4630833"/>
                <a:gd name="f558" fmla="*/ f424 1 4336168"/>
                <a:gd name="f559" fmla="*/ f425 1 4630833"/>
                <a:gd name="f560" fmla="*/ f426 1 4336168"/>
                <a:gd name="f561" fmla="*/ f427 1 4630833"/>
                <a:gd name="f562" fmla="*/ f428 1 4336168"/>
                <a:gd name="f563" fmla="*/ f429 1 4630833"/>
                <a:gd name="f564" fmla="*/ f430 1 4336168"/>
                <a:gd name="f565" fmla="*/ f431 1 4630833"/>
                <a:gd name="f566" fmla="*/ f432 1 4336168"/>
                <a:gd name="f567" fmla="*/ f433 1 4630833"/>
                <a:gd name="f568" fmla="*/ f434 1 4336168"/>
                <a:gd name="f569" fmla="*/ f435 1 4630833"/>
                <a:gd name="f570" fmla="*/ f436 1 4336168"/>
                <a:gd name="f571" fmla="*/ f437 1 4630833"/>
                <a:gd name="f572" fmla="*/ f438 1 4336168"/>
                <a:gd name="f573" fmla="*/ f439 1 4630833"/>
                <a:gd name="f574" fmla="*/ f440 1 4336168"/>
                <a:gd name="f575" fmla="*/ f441 1 4630833"/>
                <a:gd name="f576" fmla="*/ f442 1 4336168"/>
                <a:gd name="f577" fmla="*/ f443 1 4630833"/>
                <a:gd name="f578" fmla="*/ f444 1 4336168"/>
                <a:gd name="f579" fmla="*/ f445 1 4630833"/>
                <a:gd name="f580" fmla="*/ f446 1 4336168"/>
                <a:gd name="f581" fmla="*/ f447 1 4630833"/>
                <a:gd name="f582" fmla="*/ f448 1 4336168"/>
                <a:gd name="f583" fmla="*/ f449 1 4630833"/>
                <a:gd name="f584" fmla="*/ f450 1 4336168"/>
                <a:gd name="f585" fmla="*/ f451 1 4630833"/>
                <a:gd name="f586" fmla="*/ f452 1 4336168"/>
                <a:gd name="f587" fmla="*/ f453 1 4630833"/>
                <a:gd name="f588" fmla="*/ f454 1 4336168"/>
                <a:gd name="f589" fmla="*/ f455 1 4630833"/>
                <a:gd name="f590" fmla="*/ f456 1 4336168"/>
                <a:gd name="f591" fmla="*/ f457 1 4630833"/>
                <a:gd name="f592" fmla="*/ f458 1 4336168"/>
                <a:gd name="f593" fmla="*/ f459 1 4336168"/>
                <a:gd name="f594" fmla="*/ f460 1 4630833"/>
                <a:gd name="f595" fmla="*/ f461 1 4336168"/>
                <a:gd name="f596" fmla="*/ f462 1 4630833"/>
                <a:gd name="f597" fmla="*/ f463 1 4336168"/>
                <a:gd name="f598" fmla="*/ f464 1 4630833"/>
                <a:gd name="f599" fmla="*/ f465 1 4336168"/>
                <a:gd name="f600" fmla="*/ f466 1 4336168"/>
                <a:gd name="f601" fmla="*/ f467 1 4630833"/>
                <a:gd name="f602" fmla="*/ f468 1 4336168"/>
                <a:gd name="f603" fmla="*/ f469 1 4630833"/>
                <a:gd name="f604" fmla="*/ f470 1 4336168"/>
                <a:gd name="f605" fmla="*/ f471 1 4630833"/>
                <a:gd name="f606" fmla="*/ f472 1 4336168"/>
                <a:gd name="f607" fmla="*/ f473 1 4630833"/>
                <a:gd name="f608" fmla="*/ f474 1 4336168"/>
                <a:gd name="f609" fmla="*/ f475 1 4630833"/>
                <a:gd name="f610" fmla="*/ f476 1 4336168"/>
                <a:gd name="f611" fmla="*/ f477 1 4630833"/>
                <a:gd name="f612" fmla="*/ f478 1 4336168"/>
                <a:gd name="f613" fmla="*/ f479 1 4630833"/>
                <a:gd name="f614" fmla="*/ f480 1 4336168"/>
                <a:gd name="f615" fmla="*/ f481 1 4630833"/>
                <a:gd name="f616" fmla="*/ f482 1 4336168"/>
                <a:gd name="f617" fmla="*/ f483 1 4630833"/>
                <a:gd name="f618" fmla="*/ f484 1 4336168"/>
                <a:gd name="f619" fmla="*/ f485 1 4630833"/>
                <a:gd name="f620" fmla="*/ f486 1 4336168"/>
                <a:gd name="f621" fmla="*/ f487 1 4630833"/>
                <a:gd name="f622" fmla="*/ f488 1 4336168"/>
                <a:gd name="f623" fmla="*/ f489 1 4630833"/>
                <a:gd name="f624" fmla="*/ f490 1 4336168"/>
                <a:gd name="f625" fmla="*/ f491 1 4630833"/>
                <a:gd name="f626" fmla="*/ f492 1 4336168"/>
                <a:gd name="f627" fmla="*/ f493 1 4630833"/>
                <a:gd name="f628" fmla="*/ f494 1 4336168"/>
                <a:gd name="f629" fmla="*/ f495 1 4630833"/>
                <a:gd name="f630" fmla="*/ f496 1 4336168"/>
                <a:gd name="f631" fmla="*/ f497 1 4630833"/>
                <a:gd name="f632" fmla="*/ f498 1 4336168"/>
                <a:gd name="f633" fmla="*/ f499 1 4630833"/>
                <a:gd name="f634" fmla="*/ f358 1 f365"/>
                <a:gd name="f635" fmla="*/ f359 1 f365"/>
                <a:gd name="f636" fmla="*/ f358 1 f366"/>
                <a:gd name="f637" fmla="*/ f360 1 f366"/>
                <a:gd name="f638" fmla="*/ f501 1 f365"/>
                <a:gd name="f639" fmla="*/ f502 1 f366"/>
                <a:gd name="f640" fmla="*/ f503 1 f365"/>
                <a:gd name="f641" fmla="*/ f504 1 f366"/>
                <a:gd name="f642" fmla="*/ f505 1 f365"/>
                <a:gd name="f643" fmla="*/ f506 1 f366"/>
                <a:gd name="f644" fmla="*/ f507 1 f365"/>
                <a:gd name="f645" fmla="*/ f508 1 f366"/>
                <a:gd name="f646" fmla="*/ f509 1 f365"/>
                <a:gd name="f647" fmla="*/ f510 1 f366"/>
                <a:gd name="f648" fmla="*/ f511 1 f365"/>
                <a:gd name="f649" fmla="*/ f512 1 f366"/>
                <a:gd name="f650" fmla="*/ f513 1 f365"/>
                <a:gd name="f651" fmla="*/ f514 1 f366"/>
                <a:gd name="f652" fmla="*/ f515 1 f366"/>
                <a:gd name="f653" fmla="*/ f516 1 f365"/>
                <a:gd name="f654" fmla="*/ f517 1 f366"/>
                <a:gd name="f655" fmla="*/ f518 1 f365"/>
                <a:gd name="f656" fmla="*/ f519 1 f366"/>
                <a:gd name="f657" fmla="*/ f520 1 f365"/>
                <a:gd name="f658" fmla="*/ f521 1 f366"/>
                <a:gd name="f659" fmla="*/ f522 1 f365"/>
                <a:gd name="f660" fmla="*/ f523 1 f366"/>
                <a:gd name="f661" fmla="*/ f524 1 f365"/>
                <a:gd name="f662" fmla="*/ f525 1 f366"/>
                <a:gd name="f663" fmla="*/ f526 1 f365"/>
                <a:gd name="f664" fmla="*/ f527 1 f366"/>
                <a:gd name="f665" fmla="*/ f528 1 f365"/>
                <a:gd name="f666" fmla="*/ f529 1 f366"/>
                <a:gd name="f667" fmla="*/ f530 1 f365"/>
                <a:gd name="f668" fmla="*/ f531 1 f366"/>
                <a:gd name="f669" fmla="*/ f532 1 f365"/>
                <a:gd name="f670" fmla="*/ f533 1 f366"/>
                <a:gd name="f671" fmla="*/ f534 1 f365"/>
                <a:gd name="f672" fmla="*/ f535 1 f366"/>
                <a:gd name="f673" fmla="*/ f536 1 f365"/>
                <a:gd name="f674" fmla="*/ f537 1 f366"/>
                <a:gd name="f675" fmla="*/ f538 1 f365"/>
                <a:gd name="f676" fmla="*/ f539 1 f366"/>
                <a:gd name="f677" fmla="*/ f540 1 f365"/>
                <a:gd name="f678" fmla="*/ f541 1 f366"/>
                <a:gd name="f679" fmla="*/ f542 1 f365"/>
                <a:gd name="f680" fmla="*/ f543 1 f366"/>
                <a:gd name="f681" fmla="*/ f544 1 f365"/>
                <a:gd name="f682" fmla="*/ f545 1 f366"/>
                <a:gd name="f683" fmla="*/ f546 1 f365"/>
                <a:gd name="f684" fmla="*/ f547 1 f366"/>
                <a:gd name="f685" fmla="*/ f548 1 f365"/>
                <a:gd name="f686" fmla="*/ f549 1 f366"/>
                <a:gd name="f687" fmla="*/ f550 1 f365"/>
                <a:gd name="f688" fmla="*/ f551 1 f366"/>
                <a:gd name="f689" fmla="*/ f552 1 f365"/>
                <a:gd name="f690" fmla="*/ f553 1 f366"/>
                <a:gd name="f691" fmla="*/ f554 1 f365"/>
                <a:gd name="f692" fmla="*/ f555 1 f366"/>
                <a:gd name="f693" fmla="*/ f556 1 f365"/>
                <a:gd name="f694" fmla="*/ f557 1 f366"/>
                <a:gd name="f695" fmla="*/ f558 1 f365"/>
                <a:gd name="f696" fmla="*/ f559 1 f366"/>
                <a:gd name="f697" fmla="*/ f560 1 f365"/>
                <a:gd name="f698" fmla="*/ f561 1 f366"/>
                <a:gd name="f699" fmla="*/ f562 1 f365"/>
                <a:gd name="f700" fmla="*/ f563 1 f366"/>
                <a:gd name="f701" fmla="*/ f564 1 f365"/>
                <a:gd name="f702" fmla="*/ f565 1 f366"/>
                <a:gd name="f703" fmla="*/ f566 1 f365"/>
                <a:gd name="f704" fmla="*/ f567 1 f366"/>
                <a:gd name="f705" fmla="*/ f568 1 f365"/>
                <a:gd name="f706" fmla="*/ f569 1 f366"/>
                <a:gd name="f707" fmla="*/ f570 1 f365"/>
                <a:gd name="f708" fmla="*/ f571 1 f366"/>
                <a:gd name="f709" fmla="*/ f572 1 f365"/>
                <a:gd name="f710" fmla="*/ f573 1 f366"/>
                <a:gd name="f711" fmla="*/ f574 1 f365"/>
                <a:gd name="f712" fmla="*/ f575 1 f366"/>
                <a:gd name="f713" fmla="*/ f576 1 f365"/>
                <a:gd name="f714" fmla="*/ f577 1 f366"/>
                <a:gd name="f715" fmla="*/ f578 1 f365"/>
                <a:gd name="f716" fmla="*/ f579 1 f366"/>
                <a:gd name="f717" fmla="*/ f580 1 f365"/>
                <a:gd name="f718" fmla="*/ f581 1 f366"/>
                <a:gd name="f719" fmla="*/ f582 1 f365"/>
                <a:gd name="f720" fmla="*/ f583 1 f366"/>
                <a:gd name="f721" fmla="*/ f584 1 f365"/>
                <a:gd name="f722" fmla="*/ f585 1 f366"/>
                <a:gd name="f723" fmla="*/ f586 1 f365"/>
                <a:gd name="f724" fmla="*/ f587 1 f366"/>
                <a:gd name="f725" fmla="*/ f588 1 f365"/>
                <a:gd name="f726" fmla="*/ f589 1 f366"/>
                <a:gd name="f727" fmla="*/ f590 1 f365"/>
                <a:gd name="f728" fmla="*/ f591 1 f366"/>
                <a:gd name="f729" fmla="*/ f592 1 f365"/>
                <a:gd name="f730" fmla="*/ f593 1 f365"/>
                <a:gd name="f731" fmla="*/ f594 1 f366"/>
                <a:gd name="f732" fmla="*/ f595 1 f365"/>
                <a:gd name="f733" fmla="*/ f596 1 f366"/>
                <a:gd name="f734" fmla="*/ f597 1 f365"/>
                <a:gd name="f735" fmla="*/ f598 1 f366"/>
                <a:gd name="f736" fmla="*/ f599 1 f365"/>
                <a:gd name="f737" fmla="*/ f600 1 f365"/>
                <a:gd name="f738" fmla="*/ f601 1 f366"/>
                <a:gd name="f739" fmla="*/ f602 1 f365"/>
                <a:gd name="f740" fmla="*/ f603 1 f366"/>
                <a:gd name="f741" fmla="*/ f604 1 f365"/>
                <a:gd name="f742" fmla="*/ f605 1 f366"/>
                <a:gd name="f743" fmla="*/ f606 1 f365"/>
                <a:gd name="f744" fmla="*/ f607 1 f366"/>
                <a:gd name="f745" fmla="*/ f608 1 f365"/>
                <a:gd name="f746" fmla="*/ f609 1 f366"/>
                <a:gd name="f747" fmla="*/ f610 1 f365"/>
                <a:gd name="f748" fmla="*/ f611 1 f366"/>
                <a:gd name="f749" fmla="*/ f612 1 f365"/>
                <a:gd name="f750" fmla="*/ f613 1 f366"/>
                <a:gd name="f751" fmla="*/ f614 1 f365"/>
                <a:gd name="f752" fmla="*/ f615 1 f366"/>
                <a:gd name="f753" fmla="*/ f616 1 f365"/>
                <a:gd name="f754" fmla="*/ f617 1 f366"/>
                <a:gd name="f755" fmla="*/ f618 1 f365"/>
                <a:gd name="f756" fmla="*/ f619 1 f366"/>
                <a:gd name="f757" fmla="*/ f620 1 f365"/>
                <a:gd name="f758" fmla="*/ f621 1 f366"/>
                <a:gd name="f759" fmla="*/ f622 1 f365"/>
                <a:gd name="f760" fmla="*/ f623 1 f366"/>
                <a:gd name="f761" fmla="*/ f624 1 f365"/>
                <a:gd name="f762" fmla="*/ f625 1 f366"/>
                <a:gd name="f763" fmla="*/ f626 1 f365"/>
                <a:gd name="f764" fmla="*/ f627 1 f366"/>
                <a:gd name="f765" fmla="*/ f628 1 f365"/>
                <a:gd name="f766" fmla="*/ f629 1 f366"/>
                <a:gd name="f767" fmla="*/ f630 1 f365"/>
                <a:gd name="f768" fmla="*/ f631 1 f366"/>
                <a:gd name="f769" fmla="*/ f632 1 f365"/>
                <a:gd name="f770" fmla="*/ f633 1 f366"/>
                <a:gd name="f771" fmla="*/ f634 f356 1"/>
                <a:gd name="f772" fmla="*/ f635 f356 1"/>
                <a:gd name="f773" fmla="*/ f637 f357 1"/>
                <a:gd name="f774" fmla="*/ f636 f357 1"/>
                <a:gd name="f775" fmla="*/ f638 f356 1"/>
                <a:gd name="f776" fmla="*/ f639 f357 1"/>
                <a:gd name="f777" fmla="*/ f640 f356 1"/>
                <a:gd name="f778" fmla="*/ f641 f357 1"/>
                <a:gd name="f779" fmla="*/ f642 f356 1"/>
                <a:gd name="f780" fmla="*/ f643 f357 1"/>
                <a:gd name="f781" fmla="*/ f644 f356 1"/>
                <a:gd name="f782" fmla="*/ f645 f357 1"/>
                <a:gd name="f783" fmla="*/ f646 f356 1"/>
                <a:gd name="f784" fmla="*/ f647 f357 1"/>
                <a:gd name="f785" fmla="*/ f648 f356 1"/>
                <a:gd name="f786" fmla="*/ f649 f357 1"/>
                <a:gd name="f787" fmla="*/ f650 f356 1"/>
                <a:gd name="f788" fmla="*/ f651 f357 1"/>
                <a:gd name="f789" fmla="*/ f652 f357 1"/>
                <a:gd name="f790" fmla="*/ f653 f356 1"/>
                <a:gd name="f791" fmla="*/ f654 f357 1"/>
                <a:gd name="f792" fmla="*/ f655 f356 1"/>
                <a:gd name="f793" fmla="*/ f656 f357 1"/>
                <a:gd name="f794" fmla="*/ f657 f356 1"/>
                <a:gd name="f795" fmla="*/ f658 f357 1"/>
                <a:gd name="f796" fmla="*/ f659 f356 1"/>
                <a:gd name="f797" fmla="*/ f660 f357 1"/>
                <a:gd name="f798" fmla="*/ f661 f356 1"/>
                <a:gd name="f799" fmla="*/ f662 f357 1"/>
                <a:gd name="f800" fmla="*/ f663 f356 1"/>
                <a:gd name="f801" fmla="*/ f664 f357 1"/>
                <a:gd name="f802" fmla="*/ f665 f356 1"/>
                <a:gd name="f803" fmla="*/ f666 f357 1"/>
                <a:gd name="f804" fmla="*/ f667 f356 1"/>
                <a:gd name="f805" fmla="*/ f668 f357 1"/>
                <a:gd name="f806" fmla="*/ f669 f356 1"/>
                <a:gd name="f807" fmla="*/ f670 f357 1"/>
                <a:gd name="f808" fmla="*/ f671 f356 1"/>
                <a:gd name="f809" fmla="*/ f672 f357 1"/>
                <a:gd name="f810" fmla="*/ f673 f356 1"/>
                <a:gd name="f811" fmla="*/ f674 f357 1"/>
                <a:gd name="f812" fmla="*/ f675 f356 1"/>
                <a:gd name="f813" fmla="*/ f676 f357 1"/>
                <a:gd name="f814" fmla="*/ f677 f356 1"/>
                <a:gd name="f815" fmla="*/ f678 f357 1"/>
                <a:gd name="f816" fmla="*/ f679 f356 1"/>
                <a:gd name="f817" fmla="*/ f680 f357 1"/>
                <a:gd name="f818" fmla="*/ f681 f356 1"/>
                <a:gd name="f819" fmla="*/ f682 f357 1"/>
                <a:gd name="f820" fmla="*/ f683 f356 1"/>
                <a:gd name="f821" fmla="*/ f684 f357 1"/>
                <a:gd name="f822" fmla="*/ f685 f356 1"/>
                <a:gd name="f823" fmla="*/ f686 f357 1"/>
                <a:gd name="f824" fmla="*/ f687 f356 1"/>
                <a:gd name="f825" fmla="*/ f688 f357 1"/>
                <a:gd name="f826" fmla="*/ f689 f356 1"/>
                <a:gd name="f827" fmla="*/ f690 f357 1"/>
                <a:gd name="f828" fmla="*/ f691 f356 1"/>
                <a:gd name="f829" fmla="*/ f692 f357 1"/>
                <a:gd name="f830" fmla="*/ f693 f356 1"/>
                <a:gd name="f831" fmla="*/ f694 f357 1"/>
                <a:gd name="f832" fmla="*/ f695 f356 1"/>
                <a:gd name="f833" fmla="*/ f696 f357 1"/>
                <a:gd name="f834" fmla="*/ f697 f356 1"/>
                <a:gd name="f835" fmla="*/ f698 f357 1"/>
                <a:gd name="f836" fmla="*/ f699 f356 1"/>
                <a:gd name="f837" fmla="*/ f700 f357 1"/>
                <a:gd name="f838" fmla="*/ f701 f356 1"/>
                <a:gd name="f839" fmla="*/ f702 f357 1"/>
                <a:gd name="f840" fmla="*/ f703 f356 1"/>
                <a:gd name="f841" fmla="*/ f704 f357 1"/>
                <a:gd name="f842" fmla="*/ f705 f356 1"/>
                <a:gd name="f843" fmla="*/ f706 f357 1"/>
                <a:gd name="f844" fmla="*/ f707 f356 1"/>
                <a:gd name="f845" fmla="*/ f708 f357 1"/>
                <a:gd name="f846" fmla="*/ f709 f356 1"/>
                <a:gd name="f847" fmla="*/ f710 f357 1"/>
                <a:gd name="f848" fmla="*/ f711 f356 1"/>
                <a:gd name="f849" fmla="*/ f712 f357 1"/>
                <a:gd name="f850" fmla="*/ f713 f356 1"/>
                <a:gd name="f851" fmla="*/ f714 f357 1"/>
                <a:gd name="f852" fmla="*/ f715 f356 1"/>
                <a:gd name="f853" fmla="*/ f716 f357 1"/>
                <a:gd name="f854" fmla="*/ f717 f356 1"/>
                <a:gd name="f855" fmla="*/ f718 f357 1"/>
                <a:gd name="f856" fmla="*/ f719 f356 1"/>
                <a:gd name="f857" fmla="*/ f720 f357 1"/>
                <a:gd name="f858" fmla="*/ f721 f356 1"/>
                <a:gd name="f859" fmla="*/ f722 f357 1"/>
                <a:gd name="f860" fmla="*/ f723 f356 1"/>
                <a:gd name="f861" fmla="*/ f724 f357 1"/>
                <a:gd name="f862" fmla="*/ f725 f356 1"/>
                <a:gd name="f863" fmla="*/ f726 f357 1"/>
                <a:gd name="f864" fmla="*/ f727 f356 1"/>
                <a:gd name="f865" fmla="*/ f728 f357 1"/>
                <a:gd name="f866" fmla="*/ f729 f356 1"/>
                <a:gd name="f867" fmla="*/ f730 f356 1"/>
                <a:gd name="f868" fmla="*/ f731 f357 1"/>
                <a:gd name="f869" fmla="*/ f732 f356 1"/>
                <a:gd name="f870" fmla="*/ f733 f357 1"/>
                <a:gd name="f871" fmla="*/ f734 f356 1"/>
                <a:gd name="f872" fmla="*/ f735 f357 1"/>
                <a:gd name="f873" fmla="*/ f736 f356 1"/>
                <a:gd name="f874" fmla="*/ f737 f356 1"/>
                <a:gd name="f875" fmla="*/ f738 f357 1"/>
                <a:gd name="f876" fmla="*/ f739 f356 1"/>
                <a:gd name="f877" fmla="*/ f740 f357 1"/>
                <a:gd name="f878" fmla="*/ f741 f356 1"/>
                <a:gd name="f879" fmla="*/ f742 f357 1"/>
                <a:gd name="f880" fmla="*/ f743 f356 1"/>
                <a:gd name="f881" fmla="*/ f744 f357 1"/>
                <a:gd name="f882" fmla="*/ f745 f356 1"/>
                <a:gd name="f883" fmla="*/ f746 f357 1"/>
                <a:gd name="f884" fmla="*/ f747 f356 1"/>
                <a:gd name="f885" fmla="*/ f748 f357 1"/>
                <a:gd name="f886" fmla="*/ f749 f356 1"/>
                <a:gd name="f887" fmla="*/ f750 f357 1"/>
                <a:gd name="f888" fmla="*/ f751 f356 1"/>
                <a:gd name="f889" fmla="*/ f752 f357 1"/>
                <a:gd name="f890" fmla="*/ f753 f356 1"/>
                <a:gd name="f891" fmla="*/ f754 f357 1"/>
                <a:gd name="f892" fmla="*/ f755 f356 1"/>
                <a:gd name="f893" fmla="*/ f756 f357 1"/>
                <a:gd name="f894" fmla="*/ f757 f356 1"/>
                <a:gd name="f895" fmla="*/ f758 f357 1"/>
                <a:gd name="f896" fmla="*/ f759 f356 1"/>
                <a:gd name="f897" fmla="*/ f760 f357 1"/>
                <a:gd name="f898" fmla="*/ f761 f356 1"/>
                <a:gd name="f899" fmla="*/ f762 f357 1"/>
                <a:gd name="f900" fmla="*/ f763 f356 1"/>
                <a:gd name="f901" fmla="*/ f764 f357 1"/>
                <a:gd name="f902" fmla="*/ f765 f356 1"/>
                <a:gd name="f903" fmla="*/ f766 f357 1"/>
                <a:gd name="f904" fmla="*/ f767 f356 1"/>
                <a:gd name="f905" fmla="*/ f768 f357 1"/>
                <a:gd name="f906" fmla="*/ f769 f356 1"/>
                <a:gd name="f907" fmla="*/ f770 f357 1"/>
              </a:gdLst>
              <a:ahLst/>
              <a:cxnLst>
                <a:cxn ang="3cd4">
                  <a:pos x="hc" y="t"/>
                </a:cxn>
                <a:cxn ang="0">
                  <a:pos x="r" y="vc"/>
                </a:cxn>
                <a:cxn ang="cd4">
                  <a:pos x="hc" y="b"/>
                </a:cxn>
                <a:cxn ang="cd2">
                  <a:pos x="l" y="vc"/>
                </a:cxn>
                <a:cxn ang="f500">
                  <a:pos x="f775" y="f776"/>
                </a:cxn>
                <a:cxn ang="f500">
                  <a:pos x="f777" y="f778"/>
                </a:cxn>
                <a:cxn ang="f500">
                  <a:pos x="f779" y="f780"/>
                </a:cxn>
                <a:cxn ang="f500">
                  <a:pos x="f781" y="f782"/>
                </a:cxn>
                <a:cxn ang="f500">
                  <a:pos x="f783" y="f784"/>
                </a:cxn>
                <a:cxn ang="f500">
                  <a:pos x="f785" y="f786"/>
                </a:cxn>
                <a:cxn ang="f500">
                  <a:pos x="f787" y="f788"/>
                </a:cxn>
                <a:cxn ang="f500">
                  <a:pos x="f787" y="f789"/>
                </a:cxn>
                <a:cxn ang="f500">
                  <a:pos x="f790" y="f791"/>
                </a:cxn>
                <a:cxn ang="f500">
                  <a:pos x="f792" y="f793"/>
                </a:cxn>
                <a:cxn ang="f500">
                  <a:pos x="f794" y="f795"/>
                </a:cxn>
                <a:cxn ang="f500">
                  <a:pos x="f796" y="f797"/>
                </a:cxn>
                <a:cxn ang="f500">
                  <a:pos x="f798" y="f799"/>
                </a:cxn>
                <a:cxn ang="f500">
                  <a:pos x="f800" y="f801"/>
                </a:cxn>
                <a:cxn ang="f500">
                  <a:pos x="f802" y="f803"/>
                </a:cxn>
                <a:cxn ang="f500">
                  <a:pos x="f804" y="f805"/>
                </a:cxn>
                <a:cxn ang="f500">
                  <a:pos x="f806" y="f807"/>
                </a:cxn>
                <a:cxn ang="f500">
                  <a:pos x="f808" y="f809"/>
                </a:cxn>
                <a:cxn ang="f500">
                  <a:pos x="f810" y="f811"/>
                </a:cxn>
                <a:cxn ang="f500">
                  <a:pos x="f812" y="f813"/>
                </a:cxn>
                <a:cxn ang="f500">
                  <a:pos x="f814" y="f815"/>
                </a:cxn>
                <a:cxn ang="f500">
                  <a:pos x="f816" y="f817"/>
                </a:cxn>
                <a:cxn ang="f500">
                  <a:pos x="f818" y="f819"/>
                </a:cxn>
                <a:cxn ang="f500">
                  <a:pos x="f820" y="f821"/>
                </a:cxn>
                <a:cxn ang="f500">
                  <a:pos x="f822" y="f823"/>
                </a:cxn>
                <a:cxn ang="f500">
                  <a:pos x="f824" y="f825"/>
                </a:cxn>
                <a:cxn ang="f500">
                  <a:pos x="f826" y="f827"/>
                </a:cxn>
                <a:cxn ang="f500">
                  <a:pos x="f828" y="f829"/>
                </a:cxn>
                <a:cxn ang="f500">
                  <a:pos x="f830" y="f831"/>
                </a:cxn>
                <a:cxn ang="f500">
                  <a:pos x="f832" y="f833"/>
                </a:cxn>
                <a:cxn ang="f500">
                  <a:pos x="f834" y="f835"/>
                </a:cxn>
                <a:cxn ang="f500">
                  <a:pos x="f836" y="f837"/>
                </a:cxn>
                <a:cxn ang="f500">
                  <a:pos x="f838" y="f839"/>
                </a:cxn>
                <a:cxn ang="f500">
                  <a:pos x="f840" y="f841"/>
                </a:cxn>
                <a:cxn ang="f500">
                  <a:pos x="f842" y="f843"/>
                </a:cxn>
                <a:cxn ang="f500">
                  <a:pos x="f844" y="f845"/>
                </a:cxn>
                <a:cxn ang="f500">
                  <a:pos x="f846" y="f847"/>
                </a:cxn>
                <a:cxn ang="f500">
                  <a:pos x="f848" y="f849"/>
                </a:cxn>
                <a:cxn ang="f500">
                  <a:pos x="f850" y="f851"/>
                </a:cxn>
                <a:cxn ang="f500">
                  <a:pos x="f852" y="f853"/>
                </a:cxn>
                <a:cxn ang="f500">
                  <a:pos x="f854" y="f855"/>
                </a:cxn>
                <a:cxn ang="f500">
                  <a:pos x="f856" y="f857"/>
                </a:cxn>
                <a:cxn ang="f500">
                  <a:pos x="f858" y="f859"/>
                </a:cxn>
                <a:cxn ang="f500">
                  <a:pos x="f860" y="f861"/>
                </a:cxn>
                <a:cxn ang="f500">
                  <a:pos x="f862" y="f863"/>
                </a:cxn>
                <a:cxn ang="f500">
                  <a:pos x="f864" y="f865"/>
                </a:cxn>
                <a:cxn ang="f500">
                  <a:pos x="f866" y="f865"/>
                </a:cxn>
                <a:cxn ang="f500">
                  <a:pos x="f867" y="f868"/>
                </a:cxn>
                <a:cxn ang="f500">
                  <a:pos x="f869" y="f870"/>
                </a:cxn>
                <a:cxn ang="f500">
                  <a:pos x="f871" y="f872"/>
                </a:cxn>
                <a:cxn ang="f500">
                  <a:pos x="f873" y="f843"/>
                </a:cxn>
                <a:cxn ang="f500">
                  <a:pos x="f874" y="f875"/>
                </a:cxn>
                <a:cxn ang="f500">
                  <a:pos x="f876" y="f877"/>
                </a:cxn>
                <a:cxn ang="f500">
                  <a:pos x="f878" y="f879"/>
                </a:cxn>
                <a:cxn ang="f500">
                  <a:pos x="f880" y="f881"/>
                </a:cxn>
                <a:cxn ang="f500">
                  <a:pos x="f882" y="f883"/>
                </a:cxn>
                <a:cxn ang="f500">
                  <a:pos x="f884" y="f885"/>
                </a:cxn>
                <a:cxn ang="f500">
                  <a:pos x="f886" y="f887"/>
                </a:cxn>
                <a:cxn ang="f500">
                  <a:pos x="f888" y="f889"/>
                </a:cxn>
                <a:cxn ang="f500">
                  <a:pos x="f890" y="f891"/>
                </a:cxn>
                <a:cxn ang="f500">
                  <a:pos x="f892" y="f893"/>
                </a:cxn>
                <a:cxn ang="f500">
                  <a:pos x="f894" y="f895"/>
                </a:cxn>
                <a:cxn ang="f500">
                  <a:pos x="f896" y="f897"/>
                </a:cxn>
                <a:cxn ang="f500">
                  <a:pos x="f898" y="f899"/>
                </a:cxn>
                <a:cxn ang="f500">
                  <a:pos x="f900" y="f901"/>
                </a:cxn>
                <a:cxn ang="f500">
                  <a:pos x="f902" y="f903"/>
                </a:cxn>
                <a:cxn ang="f500">
                  <a:pos x="f904" y="f905"/>
                </a:cxn>
                <a:cxn ang="f500">
                  <a:pos x="f906" y="f907"/>
                </a:cxn>
                <a:cxn ang="f500">
                  <a:pos x="f775" y="f776"/>
                </a:cxn>
              </a:cxnLst>
              <a:rect l="f771" t="f774" r="f772" b="f773"/>
              <a:pathLst>
                <a:path w="4336168" h="4630833">
                  <a:moveTo>
                    <a:pt x="f8" y="f9"/>
                  </a:moveTo>
                  <a:lnTo>
                    <a:pt x="f10" y="f11"/>
                  </a:lnTo>
                  <a:lnTo>
                    <a:pt x="f12" y="f13"/>
                  </a:lnTo>
                  <a:cubicBezTo>
                    <a:pt x="f14" y="f15"/>
                    <a:pt x="f16" y="f17"/>
                    <a:pt x="f18" y="f19"/>
                  </a:cubicBezTo>
                  <a:cubicBezTo>
                    <a:pt x="f20" y="f21"/>
                    <a:pt x="f22" y="f23"/>
                    <a:pt x="f24" y="f25"/>
                  </a:cubicBezTo>
                  <a:cubicBezTo>
                    <a:pt x="f26" y="f27"/>
                    <a:pt x="f28" y="f29"/>
                    <a:pt x="f30" y="f31"/>
                  </a:cubicBezTo>
                  <a:lnTo>
                    <a:pt x="f6" y="f32"/>
                  </a:lnTo>
                  <a:lnTo>
                    <a:pt x="f6" y="f33"/>
                  </a:lnTo>
                  <a:lnTo>
                    <a:pt x="f34" y="f35"/>
                  </a:lnTo>
                  <a:cubicBezTo>
                    <a:pt x="f36" y="f37"/>
                    <a:pt x="f38" y="f39"/>
                    <a:pt x="f40" y="f41"/>
                  </a:cubicBezTo>
                  <a:cubicBezTo>
                    <a:pt x="f42" y="f43"/>
                    <a:pt x="f44" y="f45"/>
                    <a:pt x="f46" y="f47"/>
                  </a:cubicBezTo>
                  <a:cubicBezTo>
                    <a:pt x="f48" y="f49"/>
                    <a:pt x="f50" y="f51"/>
                    <a:pt x="f52" y="f53"/>
                  </a:cubicBezTo>
                  <a:cubicBezTo>
                    <a:pt x="f54" y="f55"/>
                    <a:pt x="f56" y="f57"/>
                    <a:pt x="f58" y="f59"/>
                  </a:cubicBezTo>
                  <a:lnTo>
                    <a:pt x="f60" y="f61"/>
                  </a:lnTo>
                  <a:lnTo>
                    <a:pt x="f62" y="f63"/>
                  </a:lnTo>
                  <a:cubicBezTo>
                    <a:pt x="f64" y="f65"/>
                    <a:pt x="f66" y="f67"/>
                    <a:pt x="f68" y="f67"/>
                  </a:cubicBezTo>
                  <a:cubicBezTo>
                    <a:pt x="f69" y="f70"/>
                    <a:pt x="f71" y="f72"/>
                    <a:pt x="f73" y="f74"/>
                  </a:cubicBezTo>
                  <a:cubicBezTo>
                    <a:pt x="f75" y="f76"/>
                    <a:pt x="f77" y="f78"/>
                    <a:pt x="f79" y="f80"/>
                  </a:cubicBezTo>
                  <a:cubicBezTo>
                    <a:pt x="f81" y="f82"/>
                    <a:pt x="f83" y="f84"/>
                    <a:pt x="f85" y="f86"/>
                  </a:cubicBezTo>
                  <a:cubicBezTo>
                    <a:pt x="f87" y="f88"/>
                    <a:pt x="f89" y="f90"/>
                    <a:pt x="f91" y="f92"/>
                  </a:cubicBezTo>
                  <a:cubicBezTo>
                    <a:pt x="f93" y="f94"/>
                    <a:pt x="f95" y="f96"/>
                    <a:pt x="f97" y="f98"/>
                  </a:cubicBezTo>
                  <a:cubicBezTo>
                    <a:pt x="f99" y="f100"/>
                    <a:pt x="f101" y="f102"/>
                    <a:pt x="f103" y="f104"/>
                  </a:cubicBezTo>
                  <a:cubicBezTo>
                    <a:pt x="f105" y="f106"/>
                    <a:pt x="f107" y="f108"/>
                    <a:pt x="f109" y="f110"/>
                  </a:cubicBez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187" y="f188"/>
                  </a:cubicBezTo>
                  <a:cubicBezTo>
                    <a:pt x="f189" y="f190"/>
                    <a:pt x="f191" y="f192"/>
                    <a:pt x="f193" y="f194"/>
                  </a:cubicBezTo>
                  <a:cubicBezTo>
                    <a:pt x="f195" y="f196"/>
                    <a:pt x="f197" y="f198"/>
                    <a:pt x="f199" y="f200"/>
                  </a:cubicBezTo>
                  <a:cubicBezTo>
                    <a:pt x="f201" y="f202"/>
                    <a:pt x="f203" y="f204"/>
                    <a:pt x="f205" y="f206"/>
                  </a:cubicBezTo>
                  <a:lnTo>
                    <a:pt x="f207" y="f208"/>
                  </a:lnTo>
                  <a:lnTo>
                    <a:pt x="f209" y="f210"/>
                  </a:lnTo>
                  <a:cubicBezTo>
                    <a:pt x="f211" y="f212"/>
                    <a:pt x="f213" y="f214"/>
                    <a:pt x="f215" y="f216"/>
                  </a:cubicBezTo>
                  <a:cubicBezTo>
                    <a:pt x="f217" y="f218"/>
                    <a:pt x="f219" y="f220"/>
                    <a:pt x="f221" y="f222"/>
                  </a:cubicBezTo>
                  <a:cubicBezTo>
                    <a:pt x="f223" y="f224"/>
                    <a:pt x="f225" y="f226"/>
                    <a:pt x="f227" y="f228"/>
                  </a:cubicBezTo>
                  <a:cubicBezTo>
                    <a:pt x="f229" y="f230"/>
                    <a:pt x="f231" y="f232"/>
                    <a:pt x="f233" y="f234"/>
                  </a:cubicBezTo>
                  <a:lnTo>
                    <a:pt x="f235" y="f7"/>
                  </a:lnTo>
                  <a:lnTo>
                    <a:pt x="f236" y="f7"/>
                  </a:lnTo>
                  <a:lnTo>
                    <a:pt x="f237" y="f238"/>
                  </a:lnTo>
                  <a:cubicBezTo>
                    <a:pt x="f239" y="f240"/>
                    <a:pt x="f241" y="f242"/>
                    <a:pt x="f243" y="f244"/>
                  </a:cubicBezTo>
                  <a:cubicBezTo>
                    <a:pt x="f245" y="f246"/>
                    <a:pt x="f247" y="f248"/>
                    <a:pt x="f249" y="f250"/>
                  </a:cubicBezTo>
                  <a:cubicBezTo>
                    <a:pt x="f251" y="f252"/>
                    <a:pt x="f253" y="f254"/>
                    <a:pt x="f5" y="f182"/>
                  </a:cubicBezTo>
                  <a:cubicBezTo>
                    <a:pt x="f5" y="f255"/>
                    <a:pt x="f256"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lnTo>
                    <a:pt x="f284" y="f285"/>
                  </a:ln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64" y="f354"/>
                    <a:pt x="f8" y="f9"/>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grpSp>
        <p:nvGrpSpPr>
          <p:cNvPr id="8" name="Group 33">
            <a:extLst>
              <a:ext uri="{FF2B5EF4-FFF2-40B4-BE49-F238E27FC236}">
                <a16:creationId xmlns:a16="http://schemas.microsoft.com/office/drawing/2014/main" id="{B0D17014-6EA5-429E-8711-CF0EA05E3EEB}"/>
              </a:ext>
            </a:extLst>
          </p:cNvPr>
          <p:cNvGrpSpPr/>
          <p:nvPr/>
        </p:nvGrpSpPr>
        <p:grpSpPr>
          <a:xfrm>
            <a:off x="5112328" y="0"/>
            <a:ext cx="4683940" cy="3456285"/>
            <a:chOff x="5112328" y="0"/>
            <a:chExt cx="4683940" cy="3456285"/>
          </a:xfrm>
        </p:grpSpPr>
        <p:sp>
          <p:nvSpPr>
            <p:cNvPr id="9" name="Freeform: Shape 34">
              <a:extLst>
                <a:ext uri="{FF2B5EF4-FFF2-40B4-BE49-F238E27FC236}">
                  <a16:creationId xmlns:a16="http://schemas.microsoft.com/office/drawing/2014/main" id="{1C0A8B00-97EA-4DE6-A4C8-C4D03C4FE681}"/>
                </a:ext>
              </a:extLst>
            </p:cNvPr>
            <p:cNvSpPr/>
            <p:nvPr/>
          </p:nvSpPr>
          <p:spPr>
            <a:xfrm flipH="1">
              <a:off x="5112328" y="0"/>
              <a:ext cx="4683940" cy="3456285"/>
            </a:xfrm>
            <a:custGeom>
              <a:avLst/>
              <a:gdLst>
                <a:gd name="f0" fmla="val 10800000"/>
                <a:gd name="f1" fmla="val 5400000"/>
                <a:gd name="f2" fmla="val 180"/>
                <a:gd name="f3" fmla="val w"/>
                <a:gd name="f4" fmla="val h"/>
                <a:gd name="f5" fmla="val 0"/>
                <a:gd name="f6" fmla="val 5069918"/>
                <a:gd name="f7" fmla="val 3741103"/>
                <a:gd name="f8" fmla="val 475344"/>
                <a:gd name="f9" fmla="val 643707"/>
                <a:gd name="f10" fmla="val 635672"/>
                <a:gd name="f11" fmla="val 7778"/>
                <a:gd name="f12" fmla="val 583538"/>
                <a:gd name="f13" fmla="val 62643"/>
                <a:gd name="f14" fmla="val 533759"/>
                <a:gd name="f15" fmla="val 119691"/>
                <a:gd name="f16" fmla="val 486638"/>
                <a:gd name="f17" fmla="val 178818"/>
                <a:gd name="f18" fmla="val 439560"/>
                <a:gd name="f19" fmla="val 237945"/>
                <a:gd name="f20" fmla="val 395012"/>
                <a:gd name="f21" fmla="val 299131"/>
                <a:gd name="f22" fmla="val 353514"/>
                <a:gd name="f23" fmla="val 362293"/>
                <a:gd name="f24" fmla="val 312714"/>
                <a:gd name="f25" fmla="val 425784"/>
                <a:gd name="f26" fmla="val 274180"/>
                <a:gd name="f27" fmla="val 490841"/>
                <a:gd name="f28" fmla="val 240181"/>
                <a:gd name="f29" fmla="val 558120"/>
                <a:gd name="f30" fmla="val 231376"/>
                <a:gd name="f31" fmla="val 574838"/>
                <a:gd name="f32" fmla="val 223180"/>
                <a:gd name="f33" fmla="val 591801"/>
                <a:gd name="f34" fmla="val 215073"/>
                <a:gd name="f35" fmla="val 608766"/>
                <a:gd name="f36" fmla="val 202868"/>
                <a:gd name="f37" fmla="val 634294"/>
                <a:gd name="f38" fmla="val 191273"/>
                <a:gd name="f39" fmla="val 660069"/>
                <a:gd name="f40" fmla="val 183688"/>
                <a:gd name="f41" fmla="val 677280"/>
                <a:gd name="f42" fmla="val 176016"/>
                <a:gd name="f43" fmla="val 694491"/>
                <a:gd name="f44" fmla="val 169129"/>
                <a:gd name="f45" fmla="val 712032"/>
                <a:gd name="f46" fmla="val 162242"/>
                <a:gd name="f47" fmla="val 729572"/>
                <a:gd name="f48" fmla="val 154658"/>
                <a:gd name="f49" fmla="val 746866"/>
                <a:gd name="f50" fmla="val 148381"/>
                <a:gd name="f51" fmla="val 764571"/>
                <a:gd name="f52" fmla="val 121529"/>
                <a:gd name="f53" fmla="val 834897"/>
                <a:gd name="f54" fmla="val 98775"/>
                <a:gd name="f55" fmla="val 906706"/>
                <a:gd name="f56" fmla="val 80903"/>
                <a:gd name="f57" fmla="val 979750"/>
                <a:gd name="f58" fmla="val 44636"/>
                <a:gd name="f59" fmla="val 1125509"/>
                <a:gd name="f60" fmla="val 26067"/>
                <a:gd name="f61" fmla="val 1275550"/>
                <a:gd name="f62" fmla="val 26154"/>
                <a:gd name="f63" fmla="val 1425590"/>
                <a:gd name="f64" fmla="val 26590"/>
                <a:gd name="f65" fmla="val 1500365"/>
                <a:gd name="f66" fmla="val 34001"/>
                <a:gd name="f67" fmla="val 1574973"/>
                <a:gd name="f68" fmla="val 49170"/>
                <a:gd name="f69" fmla="val 1648182"/>
                <a:gd name="f70" fmla="val 65124"/>
                <a:gd name="f71" fmla="val 1721226"/>
                <a:gd name="f72" fmla="val 88226"/>
                <a:gd name="f73" fmla="val 1792705"/>
                <a:gd name="f74" fmla="val 119437"/>
                <a:gd name="f75" fmla="val 1861055"/>
                <a:gd name="f76" fmla="val 126847"/>
                <a:gd name="f77" fmla="val 1878267"/>
                <a:gd name="f78" fmla="val 135478"/>
                <a:gd name="f79" fmla="val 1895066"/>
                <a:gd name="f80" fmla="val 143672"/>
                <a:gd name="f81" fmla="val 1911947"/>
                <a:gd name="f82" fmla="val 152565"/>
                <a:gd name="f83" fmla="val 1928582"/>
                <a:gd name="f84" fmla="val 161021"/>
                <a:gd name="f85" fmla="val 1945381"/>
                <a:gd name="f86" fmla="val 170611"/>
                <a:gd name="f87" fmla="val 1961687"/>
                <a:gd name="f88" fmla="val 188919"/>
                <a:gd name="f89" fmla="val 1994626"/>
                <a:gd name="f90" fmla="val 209319"/>
                <a:gd name="f91" fmla="val 2026578"/>
                <a:gd name="f92" fmla="val 230330"/>
                <a:gd name="f93" fmla="val 2058118"/>
                <a:gd name="f94" fmla="val 251253"/>
                <a:gd name="f95" fmla="val 2089740"/>
                <a:gd name="f96" fmla="val 273658"/>
                <a:gd name="f97" fmla="val 2120539"/>
                <a:gd name="f98" fmla="val 296237"/>
                <a:gd name="f99" fmla="val 2151255"/>
                <a:gd name="f100" fmla="val 319165"/>
                <a:gd name="f101" fmla="val 2181725"/>
                <a:gd name="f102" fmla="val 342966"/>
                <a:gd name="f103" fmla="val 2211782"/>
                <a:gd name="f104" fmla="val 366853"/>
                <a:gd name="f105" fmla="val 2241757"/>
                <a:gd name="f106" fmla="val 414714"/>
                <a:gd name="f107" fmla="val 2301791"/>
                <a:gd name="f108" fmla="val 464756"/>
                <a:gd name="f109" fmla="val 2360588"/>
                <a:gd name="f110" fmla="val 513838"/>
                <a:gd name="f111" fmla="val 2420786"/>
                <a:gd name="f112" fmla="val 538509"/>
                <a:gd name="f113" fmla="val 2450761"/>
                <a:gd name="f114" fmla="val 563094"/>
                <a:gd name="f115" fmla="val 2480983"/>
                <a:gd name="f116" fmla="val 587330"/>
                <a:gd name="f117" fmla="val 2511534"/>
                <a:gd name="f118" fmla="val 611479"/>
                <a:gd name="f119" fmla="val 2541839"/>
                <a:gd name="f120" fmla="val 635453"/>
                <a:gd name="f121" fmla="val 2574038"/>
                <a:gd name="f122" fmla="val 658817"/>
                <a:gd name="f123" fmla="val 2603437"/>
                <a:gd name="f124" fmla="val 682008"/>
                <a:gd name="f125" fmla="val 2633577"/>
                <a:gd name="f126" fmla="val 706330"/>
                <a:gd name="f127" fmla="val 2662811"/>
                <a:gd name="f128" fmla="val 730305"/>
                <a:gd name="f129" fmla="val 2692210"/>
                <a:gd name="f130" fmla="val 754977"/>
                <a:gd name="f131" fmla="val 2721115"/>
                <a:gd name="f132" fmla="val 779474"/>
                <a:gd name="f133" fmla="val 2750019"/>
                <a:gd name="f134" fmla="val 805018"/>
                <a:gd name="f135" fmla="val 2777936"/>
                <a:gd name="f136" fmla="val 855757"/>
                <a:gd name="f137" fmla="val 2834098"/>
                <a:gd name="f138" fmla="val 908500"/>
                <a:gd name="f139" fmla="val 2888202"/>
                <a:gd name="f140" fmla="val 963424"/>
                <a:gd name="f141" fmla="val 2939588"/>
                <a:gd name="f142" fmla="val 1073444"/>
                <a:gd name="f143" fmla="val 3042113"/>
                <a:gd name="f144" fmla="val 1192183"/>
                <a:gd name="f145" fmla="val 3133604"/>
                <a:gd name="f146" fmla="val 1319204"/>
                <a:gd name="f147" fmla="val 3209447"/>
                <a:gd name="f148" fmla="val 1382846"/>
                <a:gd name="f149" fmla="val 3247164"/>
                <a:gd name="f150" fmla="val 1448143"/>
                <a:gd name="f151" fmla="val 3281751"/>
                <a:gd name="f152" fmla="val 1515882"/>
                <a:gd name="f153" fmla="val 3310902"/>
                <a:gd name="f154" fmla="val 1583184"/>
                <a:gd name="f155" fmla="val 3340877"/>
                <a:gd name="f156" fmla="val 1652666"/>
                <a:gd name="f157" fmla="val 3366159"/>
                <a:gd name="f158" fmla="val 1723456"/>
                <a:gd name="f159" fmla="val 3387570"/>
                <a:gd name="f160" fmla="val 1794246"/>
                <a:gd name="f161" fmla="val 3409063"/>
                <a:gd name="f162" fmla="val 1866431"/>
                <a:gd name="f163" fmla="val 3426439"/>
                <a:gd name="f164" fmla="val 1939662"/>
                <a:gd name="f165" fmla="val 3440520"/>
                <a:gd name="f166" fmla="val 2012981"/>
                <a:gd name="f167" fmla="val 3454355"/>
                <a:gd name="f168" fmla="val 2087519"/>
                <a:gd name="f169" fmla="val 3463825"/>
                <a:gd name="f170" fmla="val 2162581"/>
                <a:gd name="f171" fmla="val 3470167"/>
                <a:gd name="f172" fmla="val 2237643"/>
                <a:gd name="f173" fmla="val 3476589"/>
                <a:gd name="f174" fmla="val 2313489"/>
                <a:gd name="f175" fmla="val 3479390"/>
                <a:gd name="f176" fmla="val 2389597"/>
                <a:gd name="f177" fmla="val 3479472"/>
                <a:gd name="f178" fmla="val 2408602"/>
                <a:gd name="f179" fmla="val 2427869"/>
                <a:gd name="f180" fmla="val 3479801"/>
                <a:gd name="f181" fmla="val 2446002"/>
                <a:gd name="f182" fmla="val 3479059"/>
                <a:gd name="f183" fmla="val 2473639"/>
                <a:gd name="f184" fmla="val 3478402"/>
                <a:gd name="f185" fmla="val 2501187"/>
                <a:gd name="f186" fmla="val 3477083"/>
                <a:gd name="f187" fmla="val 2537890"/>
                <a:gd name="f188" fmla="val 3475519"/>
                <a:gd name="f189" fmla="val 2574418"/>
                <a:gd name="f190" fmla="val 3472060"/>
                <a:gd name="f191" fmla="val 2610685"/>
                <a:gd name="f192" fmla="val 3468025"/>
                <a:gd name="f193" fmla="val 2755926"/>
                <a:gd name="f194" fmla="val 3451226"/>
                <a:gd name="f195" fmla="val 2897244"/>
                <a:gd name="f196" fmla="val 3414415"/>
                <a:gd name="f197" fmla="val 3033071"/>
                <a:gd name="f198" fmla="val 3360230"/>
                <a:gd name="f199" fmla="val 3101158"/>
                <a:gd name="f200" fmla="val 3333383"/>
                <a:gd name="f201" fmla="val 3167589"/>
                <a:gd name="f202" fmla="val 3301514"/>
                <a:gd name="f203" fmla="val 3232974"/>
                <a:gd name="f204" fmla="val 3266681"/>
                <a:gd name="f205" fmla="val 3298446"/>
                <a:gd name="f206" fmla="val 3232011"/>
                <a:gd name="f207" fmla="val 3362697"/>
                <a:gd name="f208" fmla="val 3193554"/>
                <a:gd name="f209" fmla="val 3425990"/>
                <a:gd name="f210" fmla="val 3152873"/>
                <a:gd name="f211" fmla="val 3489282"/>
                <a:gd name="f212" fmla="val 3112110"/>
                <a:gd name="f213" fmla="val 3551529"/>
                <a:gd name="f214" fmla="val 3068712"/>
                <a:gd name="f215" fmla="val 3613601"/>
                <a:gd name="f216" fmla="val 3024078"/>
                <a:gd name="f217" fmla="val 3644549"/>
                <a:gd name="f218" fmla="val 3001762"/>
                <a:gd name="f219" fmla="val 3675411"/>
                <a:gd name="f220" fmla="val 2978868"/>
                <a:gd name="f221" fmla="val 3706185"/>
                <a:gd name="f222" fmla="val 2955893"/>
                <a:gd name="f223" fmla="val 3799729"/>
                <a:gd name="f224" fmla="val 2885155"/>
                <a:gd name="f225" fmla="val 3926402"/>
                <a:gd name="f226" fmla="val 2790205"/>
                <a:gd name="f227" fmla="val 4053597"/>
                <a:gd name="f228" fmla="val 2699374"/>
                <a:gd name="f229" fmla="val 4175561"/>
                <a:gd name="f230" fmla="val 2606072"/>
                <a:gd name="f231" fmla="val 4297526"/>
                <a:gd name="f232" fmla="val 2512852"/>
                <a:gd name="f233" fmla="val 4414084"/>
                <a:gd name="f234" fmla="val 2416833"/>
                <a:gd name="f235" fmla="val 4517132"/>
                <a:gd name="f236" fmla="val 2312331"/>
                <a:gd name="f237" fmla="val 4568480"/>
                <a:gd name="f238" fmla="val 2259956"/>
                <a:gd name="f239" fmla="val 4616604"/>
                <a:gd name="f240" fmla="val 2205689"/>
                <a:gd name="f241" fmla="val 4659758"/>
                <a:gd name="f242" fmla="val 2148703"/>
                <a:gd name="f243" fmla="val 4702650"/>
                <a:gd name="f244" fmla="val 2091634"/>
                <a:gd name="f245" fmla="val 4741184"/>
                <a:gd name="f246" fmla="val 2032096"/>
                <a:gd name="f247" fmla="val 4773178"/>
                <a:gd name="f248" fmla="val 1969674"/>
                <a:gd name="f249" fmla="val 4837865"/>
                <a:gd name="f250" fmla="val 1845080"/>
                <a:gd name="f251" fmla="val 4877446"/>
                <a:gd name="f252" fmla="val 1709038"/>
                <a:gd name="f253" fmla="val 4892092"/>
                <a:gd name="f254" fmla="val 1567562"/>
                <a:gd name="f255" fmla="val 4895666"/>
                <a:gd name="f256" fmla="val 1532233"/>
                <a:gd name="f257" fmla="val 4897845"/>
                <a:gd name="f258" fmla="val 1496576"/>
                <a:gd name="f259" fmla="val 4898804"/>
                <a:gd name="f260" fmla="val 1460754"/>
                <a:gd name="f261" fmla="val 4899066"/>
                <a:gd name="f262" fmla="val 1442884"/>
                <a:gd name="f263" fmla="val 4899414"/>
                <a:gd name="f264" fmla="val 1425015"/>
                <a:gd name="f265" fmla="val 4899153"/>
                <a:gd name="f266" fmla="val 1406239"/>
                <a:gd name="f267" fmla="val 4898979"/>
                <a:gd name="f268" fmla="val 1387711"/>
                <a:gd name="f269" fmla="val 1369263"/>
                <a:gd name="f270" fmla="val 4898456"/>
                <a:gd name="f271" fmla="val 1350735"/>
                <a:gd name="f272" fmla="val 4896974"/>
                <a:gd name="f273" fmla="val 1276703"/>
                <a:gd name="f274" fmla="val 4893226"/>
                <a:gd name="f275" fmla="val 1202753"/>
                <a:gd name="f276" fmla="val 4886774"/>
                <a:gd name="f277" fmla="val 1128886"/>
                <a:gd name="f278" fmla="val 4873610"/>
                <a:gd name="f279" fmla="val 981232"/>
                <a:gd name="f280" fmla="val 4851030"/>
                <a:gd name="f281" fmla="val 833991"/>
                <a:gd name="f282" fmla="val 4815896"/>
                <a:gd name="f283" fmla="val 689221"/>
                <a:gd name="f284" fmla="val 4780676"/>
                <a:gd name="f285" fmla="val 544533"/>
                <a:gd name="f286" fmla="val 4733860"/>
                <a:gd name="f287" fmla="val 402068"/>
                <a:gd name="f288" fmla="val 4673183"/>
                <a:gd name="f289" fmla="val 264874"/>
                <a:gd name="f290" fmla="val 4658101"/>
                <a:gd name="f291" fmla="val 230533"/>
                <a:gd name="f292" fmla="val 4642147"/>
                <a:gd name="f293" fmla="val 196605"/>
                <a:gd name="f294" fmla="val 4625496"/>
                <a:gd name="f295" fmla="val 162925"/>
                <a:gd name="f296" fmla="val 4608583"/>
                <a:gd name="f297" fmla="val 129326"/>
                <a:gd name="f298" fmla="val 4590885"/>
                <a:gd name="f299" fmla="val 96222"/>
                <a:gd name="f300" fmla="val 4572490"/>
                <a:gd name="f301" fmla="val 63364"/>
                <a:gd name="f302" fmla="val 4532299"/>
                <a:gd name="f303" fmla="val 4626680"/>
                <a:gd name="f304" fmla="val 4643978"/>
                <a:gd name="f305" fmla="val 26636"/>
                <a:gd name="f306" fmla="val 4663594"/>
                <a:gd name="f307" fmla="val 60152"/>
                <a:gd name="f308" fmla="val 4682598"/>
                <a:gd name="f309" fmla="val 94080"/>
                <a:gd name="f310" fmla="val 4700644"/>
                <a:gd name="f311" fmla="val 128338"/>
                <a:gd name="f312" fmla="val 4718866"/>
                <a:gd name="f313" fmla="val 162595"/>
                <a:gd name="f314" fmla="val 4736476"/>
                <a:gd name="f315" fmla="val 197100"/>
                <a:gd name="f316" fmla="val 4753214"/>
                <a:gd name="f317" fmla="val 232016"/>
                <a:gd name="f318" fmla="val 4820082"/>
                <a:gd name="f319" fmla="val 371681"/>
                <a:gd name="f320" fmla="val 4875964"/>
                <a:gd name="f321" fmla="val 515957"/>
                <a:gd name="f322" fmla="val 4921297"/>
                <a:gd name="f323" fmla="val 663363"/>
                <a:gd name="f324" fmla="val 4966630"/>
                <a:gd name="f325" fmla="val 810687"/>
                <a:gd name="f326" fmla="val 5002460"/>
                <a:gd name="f327" fmla="val 960975"/>
                <a:gd name="f328" fmla="val 5027482"/>
                <a:gd name="f329" fmla="val 1112991"/>
                <a:gd name="f330" fmla="val 5040123"/>
                <a:gd name="f331" fmla="val 1189000"/>
                <a:gd name="f332" fmla="val 5050323"/>
                <a:gd name="f333" fmla="val 1265421"/>
                <a:gd name="f334" fmla="val 5058082"/>
                <a:gd name="f335" fmla="val 1342088"/>
                <a:gd name="f336" fmla="val 5060261"/>
                <a:gd name="f337" fmla="val 1361276"/>
                <a:gd name="f338" fmla="val 5061743"/>
                <a:gd name="f339" fmla="val 1380464"/>
                <a:gd name="f340" fmla="val 5063486"/>
                <a:gd name="f341" fmla="val 1399651"/>
                <a:gd name="f342" fmla="val 5065318"/>
                <a:gd name="f343" fmla="val 1418591"/>
                <a:gd name="f344" fmla="val 5066625"/>
                <a:gd name="f345" fmla="val 1438437"/>
                <a:gd name="f346" fmla="val 5067846"/>
                <a:gd name="f347" fmla="val 1458284"/>
                <a:gd name="f348" fmla="val 5069851"/>
                <a:gd name="f349" fmla="val 1497894"/>
                <a:gd name="f350" fmla="val 5070461"/>
                <a:gd name="f351" fmla="val 1537751"/>
                <a:gd name="f352" fmla="val 5069414"/>
                <a:gd name="f353" fmla="val 1577772"/>
                <a:gd name="f354" fmla="val 5067060"/>
                <a:gd name="f355" fmla="val 1657734"/>
                <a:gd name="f356" fmla="val 5057820"/>
                <a:gd name="f357" fmla="val 1738272"/>
                <a:gd name="f358" fmla="val 5040732"/>
                <a:gd name="f359" fmla="val 1817822"/>
                <a:gd name="f360" fmla="val 5023123"/>
                <a:gd name="f361" fmla="val 1897289"/>
                <a:gd name="f362" fmla="val 4997578"/>
                <a:gd name="f363" fmla="val 1975686"/>
                <a:gd name="f364" fmla="val 4964102"/>
                <a:gd name="f365" fmla="val 2050871"/>
                <a:gd name="f366" fmla="val 4897409"/>
                <a:gd name="f367" fmla="val 2201736"/>
                <a:gd name="f368" fmla="val 4799942"/>
                <a:gd name="f369" fmla="val 2338271"/>
                <a:gd name="f370" fmla="val 4689486"/>
                <a:gd name="f371" fmla="val 2458008"/>
                <a:gd name="f372" fmla="val 4579116"/>
                <a:gd name="f373" fmla="val 2578485"/>
                <a:gd name="f374" fmla="val 4456716"/>
                <a:gd name="f375" fmla="val 2684139"/>
                <a:gd name="f376" fmla="val 4333792"/>
                <a:gd name="f377" fmla="val 2784606"/>
                <a:gd name="f378" fmla="val 4210520"/>
                <a:gd name="f379" fmla="val 2884908"/>
                <a:gd name="f380" fmla="val 4085853"/>
                <a:gd name="f381" fmla="val 2979775"/>
                <a:gd name="f382" fmla="val 3965197"/>
                <a:gd name="f383" fmla="val 3076041"/>
                <a:gd name="f384" fmla="val 3873745"/>
                <a:gd name="f385" fmla="val 3149167"/>
                <a:gd name="f386" fmla="val 3842621"/>
                <a:gd name="f387" fmla="val 3173790"/>
                <a:gd name="f388" fmla="val 3811325"/>
                <a:gd name="f389" fmla="val 3198413"/>
                <a:gd name="f390" fmla="val 3779416"/>
                <a:gd name="f391" fmla="val 3222705"/>
                <a:gd name="f392" fmla="val 3715863"/>
                <a:gd name="f393" fmla="val 3271374"/>
                <a:gd name="f394" fmla="val 3650652"/>
                <a:gd name="f395" fmla="val 3319055"/>
                <a:gd name="f396" fmla="val 3582739"/>
                <a:gd name="f397" fmla="val 3364594"/>
                <a:gd name="f398" fmla="val 3514913"/>
                <a:gd name="f399" fmla="val 3410051"/>
                <a:gd name="f400" fmla="val 3445170"/>
                <a:gd name="f401" fmla="val 3454190"/>
                <a:gd name="f402" fmla="val 3371851"/>
                <a:gd name="f403" fmla="val 3494377"/>
                <a:gd name="f404" fmla="val 3298533"/>
                <a:gd name="f405" fmla="val 3534481"/>
                <a:gd name="f406" fmla="val 3222687"/>
                <a:gd name="f407" fmla="val 3571703"/>
                <a:gd name="f408" fmla="val 3143615"/>
                <a:gd name="f409" fmla="val 3603819"/>
                <a:gd name="f410" fmla="val 2985994"/>
                <a:gd name="f411" fmla="val 3668876"/>
                <a:gd name="f412" fmla="val 2815732"/>
                <a:gd name="f413" fmla="val 3712356"/>
                <a:gd name="f414" fmla="val 2643552"/>
                <a:gd name="f415" fmla="val 3730555"/>
                <a:gd name="f416" fmla="val 2600484"/>
                <a:gd name="f417" fmla="val 3734838"/>
                <a:gd name="f418" fmla="val 2557331"/>
                <a:gd name="f419" fmla="val 3738297"/>
                <a:gd name="f420" fmla="val 2514264"/>
                <a:gd name="f421" fmla="val 3739696"/>
                <a:gd name="f422" fmla="val 2481920"/>
                <a:gd name="f423" fmla="val 3740849"/>
                <a:gd name="f424" fmla="val 2449664"/>
                <a:gd name="f425" fmla="val 3741014"/>
                <a:gd name="f426" fmla="val 3741343"/>
                <a:gd name="f427" fmla="val 2407207"/>
                <a:gd name="f428" fmla="val 3740685"/>
                <a:gd name="f429" fmla="val 2386284"/>
                <a:gd name="f430" fmla="val 3740273"/>
                <a:gd name="f431" fmla="val 2344525"/>
                <a:gd name="f432" fmla="val 3739779"/>
                <a:gd name="f433" fmla="val 2302505"/>
                <a:gd name="f434" fmla="val 3737391"/>
                <a:gd name="f435" fmla="val 2260658"/>
                <a:gd name="f436" fmla="val 3735331"/>
                <a:gd name="f437" fmla="val 2218725"/>
                <a:gd name="f438" fmla="val 3732038"/>
                <a:gd name="f439" fmla="val 2176791"/>
                <a:gd name="f440" fmla="val 3728991"/>
                <a:gd name="f441" fmla="val 2134945"/>
                <a:gd name="f442" fmla="val 3723967"/>
                <a:gd name="f443" fmla="val 2051165"/>
                <a:gd name="f444" fmla="val 3714497"/>
                <a:gd name="f445" fmla="val 1967473"/>
                <a:gd name="f446" fmla="val 3701568"/>
                <a:gd name="f447" fmla="val 1884564"/>
                <a:gd name="f448" fmla="val 3683451"/>
                <a:gd name="f449" fmla="val 1801657"/>
                <a:gd name="f450" fmla="val 3665335"/>
                <a:gd name="f451" fmla="val 1719708"/>
                <a:gd name="f452" fmla="val 3642029"/>
                <a:gd name="f453" fmla="val 1639764"/>
                <a:gd name="f454" fmla="val 3613537"/>
                <a:gd name="f455" fmla="val 1559820"/>
                <a:gd name="f456" fmla="val 3584961"/>
                <a:gd name="f457" fmla="val 1481969"/>
                <a:gd name="f458" fmla="val 3550869"/>
                <a:gd name="f459" fmla="val 1407081"/>
                <a:gd name="f460" fmla="val 3512164"/>
                <a:gd name="f461" fmla="val 1332455"/>
                <a:gd name="f462" fmla="val 3472884"/>
                <a:gd name="f463" fmla="val 1260794"/>
                <a:gd name="f464" fmla="val 3428992"/>
                <a:gd name="f465" fmla="val 1193491"/>
                <a:gd name="f466" fmla="val 3380240"/>
                <a:gd name="f467" fmla="val 1058362"/>
                <a:gd name="f468" fmla="val 3283233"/>
                <a:gd name="f469" fmla="val 939973"/>
                <a:gd name="f470" fmla="val 3169508"/>
                <a:gd name="f471" fmla="val 836141"/>
                <a:gd name="f472" fmla="val 3047878"/>
                <a:gd name="f473" fmla="val 784444"/>
                <a:gd name="f474" fmla="val 2986774"/>
                <a:gd name="f475" fmla="val 736321"/>
                <a:gd name="f476" fmla="val 2923695"/>
                <a:gd name="f477" fmla="val 690812"/>
                <a:gd name="f478" fmla="val 2859461"/>
                <a:gd name="f479" fmla="val 645217"/>
                <a:gd name="f480" fmla="val 2795229"/>
                <a:gd name="f481" fmla="val 602674"/>
                <a:gd name="f482" fmla="val 2729596"/>
                <a:gd name="f483" fmla="val 562397"/>
                <a:gd name="f484" fmla="val 2662976"/>
                <a:gd name="f485" fmla="val 541823"/>
                <a:gd name="f486" fmla="val 2629295"/>
                <a:gd name="f487" fmla="val 522992"/>
                <a:gd name="f488" fmla="val 2597755"/>
                <a:gd name="f489" fmla="val 502504"/>
                <a:gd name="f490" fmla="val 2565474"/>
                <a:gd name="f491" fmla="val 482192"/>
                <a:gd name="f492" fmla="val 2533440"/>
                <a:gd name="f493" fmla="val 461530"/>
                <a:gd name="f494" fmla="val 2501406"/>
                <a:gd name="f495" fmla="val 440258"/>
                <a:gd name="f496" fmla="val 2469619"/>
                <a:gd name="f497" fmla="val 310360"/>
                <a:gd name="f498" fmla="val 2278732"/>
                <a:gd name="f499" fmla="val 288826"/>
                <a:gd name="f500" fmla="val 2246616"/>
                <a:gd name="f501" fmla="val 267555"/>
                <a:gd name="f502" fmla="val 2214335"/>
                <a:gd name="f503" fmla="val 246806"/>
                <a:gd name="f504" fmla="val 2181642"/>
                <a:gd name="f505" fmla="val 226057"/>
                <a:gd name="f506" fmla="val 2148949"/>
                <a:gd name="f507" fmla="val 205483"/>
                <a:gd name="f508" fmla="val 2116174"/>
                <a:gd name="f509" fmla="val 186303"/>
                <a:gd name="f510" fmla="val 2082411"/>
                <a:gd name="f511" fmla="val 147857"/>
                <a:gd name="f512" fmla="val 2015213"/>
                <a:gd name="f513" fmla="val 112550"/>
                <a:gd name="f514" fmla="val 1946041"/>
                <a:gd name="f515" fmla="val 84390"/>
                <a:gd name="f516" fmla="val 1874231"/>
                <a:gd name="f517" fmla="val 55708"/>
                <a:gd name="f518" fmla="val 1802669"/>
                <a:gd name="f519" fmla="val 34436"/>
                <a:gd name="f520" fmla="val 1728473"/>
                <a:gd name="f521" fmla="val 20139"/>
                <a:gd name="f522" fmla="val 1653288"/>
                <a:gd name="f523" fmla="val 6452"/>
                <a:gd name="f524" fmla="val 1578103"/>
                <a:gd name="f525" fmla="val 1501764"/>
                <a:gd name="f526" fmla="val 1133"/>
                <a:gd name="f527" fmla="val 1121885"/>
                <a:gd name="f528" fmla="val 63293"/>
                <a:gd name="f529" fmla="val 819004"/>
                <a:gd name="f530" fmla="val 179939"/>
                <a:gd name="f531" fmla="val 533498"/>
                <a:gd name="f532" fmla="val 209232"/>
                <a:gd name="f533" fmla="val 462183"/>
                <a:gd name="f534" fmla="val 240965"/>
                <a:gd name="f535" fmla="val 391527"/>
                <a:gd name="f536" fmla="val 276709"/>
                <a:gd name="f537" fmla="val 322519"/>
                <a:gd name="f538" fmla="val 311930"/>
                <a:gd name="f539" fmla="val 253262"/>
                <a:gd name="f540" fmla="val 350725"/>
                <a:gd name="f541" fmla="val 185489"/>
                <a:gd name="f542" fmla="val 392571"/>
                <a:gd name="f543" fmla="val 119280"/>
                <a:gd name="f544" fmla="+- 0 0 -90"/>
                <a:gd name="f545" fmla="*/ f3 1 5069918"/>
                <a:gd name="f546" fmla="*/ f4 1 3741103"/>
                <a:gd name="f547" fmla="val f5"/>
                <a:gd name="f548" fmla="val f6"/>
                <a:gd name="f549" fmla="val f7"/>
                <a:gd name="f550" fmla="*/ f544 f0 1"/>
                <a:gd name="f551" fmla="+- f549 0 f547"/>
                <a:gd name="f552" fmla="+- f548 0 f547"/>
                <a:gd name="f553" fmla="*/ f550 1 f2"/>
                <a:gd name="f554" fmla="*/ f552 1 5069918"/>
                <a:gd name="f555" fmla="*/ f551 1 3741103"/>
                <a:gd name="f556" fmla="*/ 475344 f552 1"/>
                <a:gd name="f557" fmla="*/ 0 f551 1"/>
                <a:gd name="f558" fmla="*/ 643707 f552 1"/>
                <a:gd name="f559" fmla="*/ 635672 f552 1"/>
                <a:gd name="f560" fmla="*/ 7778 f551 1"/>
                <a:gd name="f561" fmla="*/ 486638 f552 1"/>
                <a:gd name="f562" fmla="*/ 178818 f551 1"/>
                <a:gd name="f563" fmla="*/ 353514 f552 1"/>
                <a:gd name="f564" fmla="*/ 362293 f551 1"/>
                <a:gd name="f565" fmla="*/ 240181 f552 1"/>
                <a:gd name="f566" fmla="*/ 558120 f551 1"/>
                <a:gd name="f567" fmla="*/ 215073 f552 1"/>
                <a:gd name="f568" fmla="*/ 608766 f551 1"/>
                <a:gd name="f569" fmla="*/ 202868 f552 1"/>
                <a:gd name="f570" fmla="*/ 634294 f551 1"/>
                <a:gd name="f571" fmla="*/ 191273 f552 1"/>
                <a:gd name="f572" fmla="*/ 660069 f551 1"/>
                <a:gd name="f573" fmla="*/ 169129 f552 1"/>
                <a:gd name="f574" fmla="*/ 712032 f551 1"/>
                <a:gd name="f575" fmla="*/ 148381 f552 1"/>
                <a:gd name="f576" fmla="*/ 764571 f551 1"/>
                <a:gd name="f577" fmla="*/ 80903 f552 1"/>
                <a:gd name="f578" fmla="*/ 979750 f551 1"/>
                <a:gd name="f579" fmla="*/ 26154 f552 1"/>
                <a:gd name="f580" fmla="*/ 1425590 f551 1"/>
                <a:gd name="f581" fmla="*/ 49170 f552 1"/>
                <a:gd name="f582" fmla="*/ 1648182 f551 1"/>
                <a:gd name="f583" fmla="*/ 119437 f552 1"/>
                <a:gd name="f584" fmla="*/ 1861055 f551 1"/>
                <a:gd name="f585" fmla="*/ 143672 f552 1"/>
                <a:gd name="f586" fmla="*/ 1911947 f551 1"/>
                <a:gd name="f587" fmla="*/ 170611 f552 1"/>
                <a:gd name="f588" fmla="*/ 1961687 f551 1"/>
                <a:gd name="f589" fmla="*/ 230330 f552 1"/>
                <a:gd name="f590" fmla="*/ 2058118 f551 1"/>
                <a:gd name="f591" fmla="*/ 296237 f552 1"/>
                <a:gd name="f592" fmla="*/ 2151255 f551 1"/>
                <a:gd name="f593" fmla="*/ 366853 f552 1"/>
                <a:gd name="f594" fmla="*/ 2241757 f551 1"/>
                <a:gd name="f595" fmla="*/ 513838 f552 1"/>
                <a:gd name="f596" fmla="*/ 2420786 f551 1"/>
                <a:gd name="f597" fmla="*/ 587330 f552 1"/>
                <a:gd name="f598" fmla="*/ 2511534 f551 1"/>
                <a:gd name="f599" fmla="*/ 658817 f552 1"/>
                <a:gd name="f600" fmla="*/ 2603437 f551 1"/>
                <a:gd name="f601" fmla="*/ 730305 f552 1"/>
                <a:gd name="f602" fmla="*/ 2692210 f551 1"/>
                <a:gd name="f603" fmla="*/ 805018 f552 1"/>
                <a:gd name="f604" fmla="*/ 2777936 f551 1"/>
                <a:gd name="f605" fmla="*/ 963424 f552 1"/>
                <a:gd name="f606" fmla="*/ 2939588 f551 1"/>
                <a:gd name="f607" fmla="*/ 1319204 f552 1"/>
                <a:gd name="f608" fmla="*/ 3209447 f551 1"/>
                <a:gd name="f609" fmla="*/ 1515882 f552 1"/>
                <a:gd name="f610" fmla="*/ 3310902 f551 1"/>
                <a:gd name="f611" fmla="*/ 1723456 f552 1"/>
                <a:gd name="f612" fmla="*/ 3387570 f551 1"/>
                <a:gd name="f613" fmla="*/ 1939662 f552 1"/>
                <a:gd name="f614" fmla="*/ 3440520 f551 1"/>
                <a:gd name="f615" fmla="*/ 2162581 f552 1"/>
                <a:gd name="f616" fmla="*/ 3470167 f551 1"/>
                <a:gd name="f617" fmla="*/ 2389597 f552 1"/>
                <a:gd name="f618" fmla="*/ 3479472 f551 1"/>
                <a:gd name="f619" fmla="*/ 2446002 f552 1"/>
                <a:gd name="f620" fmla="*/ 3479059 f551 1"/>
                <a:gd name="f621" fmla="*/ 2473639 f552 1"/>
                <a:gd name="f622" fmla="*/ 3478402 f551 1"/>
                <a:gd name="f623" fmla="*/ 2501187 f552 1"/>
                <a:gd name="f624" fmla="*/ 3477083 f551 1"/>
                <a:gd name="f625" fmla="*/ 2610685 f552 1"/>
                <a:gd name="f626" fmla="*/ 3468025 f551 1"/>
                <a:gd name="f627" fmla="*/ 3033071 f552 1"/>
                <a:gd name="f628" fmla="*/ 3360230 f551 1"/>
                <a:gd name="f629" fmla="*/ 3232974 f552 1"/>
                <a:gd name="f630" fmla="*/ 3266681 f551 1"/>
                <a:gd name="f631" fmla="*/ 3425990 f552 1"/>
                <a:gd name="f632" fmla="*/ 3152873 f551 1"/>
                <a:gd name="f633" fmla="*/ 3613601 f552 1"/>
                <a:gd name="f634" fmla="*/ 3024078 f551 1"/>
                <a:gd name="f635" fmla="*/ 3706185 f552 1"/>
                <a:gd name="f636" fmla="*/ 2955893 f551 1"/>
                <a:gd name="f637" fmla="*/ 3799729 f552 1"/>
                <a:gd name="f638" fmla="*/ 2885155 f551 1"/>
                <a:gd name="f639" fmla="*/ 4175561 f552 1"/>
                <a:gd name="f640" fmla="*/ 2606072 f551 1"/>
                <a:gd name="f641" fmla="*/ 4517132 f552 1"/>
                <a:gd name="f642" fmla="*/ 2312331 f551 1"/>
                <a:gd name="f643" fmla="*/ 4659758 f552 1"/>
                <a:gd name="f644" fmla="*/ 2148703 f551 1"/>
                <a:gd name="f645" fmla="*/ 4773178 f552 1"/>
                <a:gd name="f646" fmla="*/ 1969674 f551 1"/>
                <a:gd name="f647" fmla="*/ 4892092 f552 1"/>
                <a:gd name="f648" fmla="*/ 1567562 f551 1"/>
                <a:gd name="f649" fmla="*/ 4898804 f552 1"/>
                <a:gd name="f650" fmla="*/ 1460754 f551 1"/>
                <a:gd name="f651" fmla="*/ 4899153 f552 1"/>
                <a:gd name="f652" fmla="*/ 1406239 f551 1"/>
                <a:gd name="f653" fmla="*/ 4898456 f552 1"/>
                <a:gd name="f654" fmla="*/ 1350735 f551 1"/>
                <a:gd name="f655" fmla="*/ 4886774 f552 1"/>
                <a:gd name="f656" fmla="*/ 1128886 f551 1"/>
                <a:gd name="f657" fmla="*/ 4815896 f552 1"/>
                <a:gd name="f658" fmla="*/ 689221 f551 1"/>
                <a:gd name="f659" fmla="*/ 4673183 f552 1"/>
                <a:gd name="f660" fmla="*/ 264874 f551 1"/>
                <a:gd name="f661" fmla="*/ 4625496 f552 1"/>
                <a:gd name="f662" fmla="*/ 162925 f551 1"/>
                <a:gd name="f663" fmla="*/ 4572490 f552 1"/>
                <a:gd name="f664" fmla="*/ 63364 f551 1"/>
                <a:gd name="f665" fmla="*/ 4532299 f552 1"/>
                <a:gd name="f666" fmla="*/ 4626680 f552 1"/>
                <a:gd name="f667" fmla="*/ 4643978 f552 1"/>
                <a:gd name="f668" fmla="*/ 26636 f551 1"/>
                <a:gd name="f669" fmla="*/ 4700644 f552 1"/>
                <a:gd name="f670" fmla="*/ 128338 f551 1"/>
                <a:gd name="f671" fmla="*/ 4753214 f552 1"/>
                <a:gd name="f672" fmla="*/ 232016 f551 1"/>
                <a:gd name="f673" fmla="*/ 4921297 f552 1"/>
                <a:gd name="f674" fmla="*/ 663363 f551 1"/>
                <a:gd name="f675" fmla="*/ 5027482 f552 1"/>
                <a:gd name="f676" fmla="*/ 1112991 f551 1"/>
                <a:gd name="f677" fmla="*/ 5058082 f552 1"/>
                <a:gd name="f678" fmla="*/ 1342088 f551 1"/>
                <a:gd name="f679" fmla="*/ 5063486 f552 1"/>
                <a:gd name="f680" fmla="*/ 1399651 f551 1"/>
                <a:gd name="f681" fmla="*/ 5067846 f552 1"/>
                <a:gd name="f682" fmla="*/ 1458284 f551 1"/>
                <a:gd name="f683" fmla="*/ 5069414 f552 1"/>
                <a:gd name="f684" fmla="*/ 1577772 f551 1"/>
                <a:gd name="f685" fmla="*/ 5040732 f552 1"/>
                <a:gd name="f686" fmla="*/ 1817822 f551 1"/>
                <a:gd name="f687" fmla="*/ 4964102 f552 1"/>
                <a:gd name="f688" fmla="*/ 2050871 f551 1"/>
                <a:gd name="f689" fmla="*/ 4689486 f552 1"/>
                <a:gd name="f690" fmla="*/ 2458008 f551 1"/>
                <a:gd name="f691" fmla="*/ 4333792 f552 1"/>
                <a:gd name="f692" fmla="*/ 2784606 f551 1"/>
                <a:gd name="f693" fmla="*/ 3965197 f552 1"/>
                <a:gd name="f694" fmla="*/ 3076041 f551 1"/>
                <a:gd name="f695" fmla="*/ 3873745 f552 1"/>
                <a:gd name="f696" fmla="*/ 3149167 f551 1"/>
                <a:gd name="f697" fmla="*/ 3779416 f552 1"/>
                <a:gd name="f698" fmla="*/ 3222705 f551 1"/>
                <a:gd name="f699" fmla="*/ 3582739 f552 1"/>
                <a:gd name="f700" fmla="*/ 3364594 f551 1"/>
                <a:gd name="f701" fmla="*/ 3371851 f552 1"/>
                <a:gd name="f702" fmla="*/ 3494377 f551 1"/>
                <a:gd name="f703" fmla="*/ 3143615 f552 1"/>
                <a:gd name="f704" fmla="*/ 3603819 f551 1"/>
                <a:gd name="f705" fmla="*/ 2643552 f552 1"/>
                <a:gd name="f706" fmla="*/ 3730555 f551 1"/>
                <a:gd name="f707" fmla="*/ 2514264 f552 1"/>
                <a:gd name="f708" fmla="*/ 3739696 f551 1"/>
                <a:gd name="f709" fmla="*/ 2481920 f552 1"/>
                <a:gd name="f710" fmla="*/ 3740849 f551 1"/>
                <a:gd name="f711" fmla="*/ 2449664 f552 1"/>
                <a:gd name="f712" fmla="*/ 3741014 f551 1"/>
                <a:gd name="f713" fmla="*/ 2386284 f552 1"/>
                <a:gd name="f714" fmla="*/ 3740273 f551 1"/>
                <a:gd name="f715" fmla="*/ 2260658 f552 1"/>
                <a:gd name="f716" fmla="*/ 3735331 f551 1"/>
                <a:gd name="f717" fmla="*/ 2134945 f552 1"/>
                <a:gd name="f718" fmla="*/ 3723967 f551 1"/>
                <a:gd name="f719" fmla="*/ 1884564 f552 1"/>
                <a:gd name="f720" fmla="*/ 3683451 f551 1"/>
                <a:gd name="f721" fmla="*/ 1639764 f552 1"/>
                <a:gd name="f722" fmla="*/ 3613537 f551 1"/>
                <a:gd name="f723" fmla="*/ 1407081 f552 1"/>
                <a:gd name="f724" fmla="*/ 3512164 f551 1"/>
                <a:gd name="f725" fmla="*/ 1193491 f552 1"/>
                <a:gd name="f726" fmla="*/ 3380240 f551 1"/>
                <a:gd name="f727" fmla="*/ 836141 f552 1"/>
                <a:gd name="f728" fmla="*/ 3047878 f551 1"/>
                <a:gd name="f729" fmla="*/ 690812 f552 1"/>
                <a:gd name="f730" fmla="*/ 2859461 f551 1"/>
                <a:gd name="f731" fmla="*/ 562397 f552 1"/>
                <a:gd name="f732" fmla="*/ 2662976 f551 1"/>
                <a:gd name="f733" fmla="*/ 502504 f552 1"/>
                <a:gd name="f734" fmla="*/ 2565474 f551 1"/>
                <a:gd name="f735" fmla="*/ 440258 f552 1"/>
                <a:gd name="f736" fmla="*/ 2469619 f551 1"/>
                <a:gd name="f737" fmla="*/ 310360 f552 1"/>
                <a:gd name="f738" fmla="*/ 2278732 f551 1"/>
                <a:gd name="f739" fmla="*/ 246806 f552 1"/>
                <a:gd name="f740" fmla="*/ 2181642 f551 1"/>
                <a:gd name="f741" fmla="*/ 186303 f552 1"/>
                <a:gd name="f742" fmla="*/ 2082411 f551 1"/>
                <a:gd name="f743" fmla="*/ 84390 f552 1"/>
                <a:gd name="f744" fmla="*/ 1874231 f551 1"/>
                <a:gd name="f745" fmla="*/ 20139 f552 1"/>
                <a:gd name="f746" fmla="*/ 1653288 f551 1"/>
                <a:gd name="f747" fmla="*/ 0 f552 1"/>
                <a:gd name="f748" fmla="*/ 179939 f552 1"/>
                <a:gd name="f749" fmla="*/ 533498 f551 1"/>
                <a:gd name="f750" fmla="*/ 276709 f552 1"/>
                <a:gd name="f751" fmla="*/ 322519 f551 1"/>
                <a:gd name="f752" fmla="*/ 392571 f552 1"/>
                <a:gd name="f753" fmla="*/ 119280 f551 1"/>
                <a:gd name="f754" fmla="+- f553 0 f1"/>
                <a:gd name="f755" fmla="*/ f556 1 5069918"/>
                <a:gd name="f756" fmla="*/ f557 1 3741103"/>
                <a:gd name="f757" fmla="*/ f558 1 5069918"/>
                <a:gd name="f758" fmla="*/ f559 1 5069918"/>
                <a:gd name="f759" fmla="*/ f560 1 3741103"/>
                <a:gd name="f760" fmla="*/ f561 1 5069918"/>
                <a:gd name="f761" fmla="*/ f562 1 3741103"/>
                <a:gd name="f762" fmla="*/ f563 1 5069918"/>
                <a:gd name="f763" fmla="*/ f564 1 3741103"/>
                <a:gd name="f764" fmla="*/ f565 1 5069918"/>
                <a:gd name="f765" fmla="*/ f566 1 3741103"/>
                <a:gd name="f766" fmla="*/ f567 1 5069918"/>
                <a:gd name="f767" fmla="*/ f568 1 3741103"/>
                <a:gd name="f768" fmla="*/ f569 1 5069918"/>
                <a:gd name="f769" fmla="*/ f570 1 3741103"/>
                <a:gd name="f770" fmla="*/ f571 1 5069918"/>
                <a:gd name="f771" fmla="*/ f572 1 3741103"/>
                <a:gd name="f772" fmla="*/ f573 1 5069918"/>
                <a:gd name="f773" fmla="*/ f574 1 3741103"/>
                <a:gd name="f774" fmla="*/ f575 1 5069918"/>
                <a:gd name="f775" fmla="*/ f576 1 3741103"/>
                <a:gd name="f776" fmla="*/ f577 1 5069918"/>
                <a:gd name="f777" fmla="*/ f578 1 3741103"/>
                <a:gd name="f778" fmla="*/ f579 1 5069918"/>
                <a:gd name="f779" fmla="*/ f580 1 3741103"/>
                <a:gd name="f780" fmla="*/ f581 1 5069918"/>
                <a:gd name="f781" fmla="*/ f582 1 3741103"/>
                <a:gd name="f782" fmla="*/ f583 1 5069918"/>
                <a:gd name="f783" fmla="*/ f584 1 3741103"/>
                <a:gd name="f784" fmla="*/ f585 1 5069918"/>
                <a:gd name="f785" fmla="*/ f586 1 3741103"/>
                <a:gd name="f786" fmla="*/ f587 1 5069918"/>
                <a:gd name="f787" fmla="*/ f588 1 3741103"/>
                <a:gd name="f788" fmla="*/ f589 1 5069918"/>
                <a:gd name="f789" fmla="*/ f590 1 3741103"/>
                <a:gd name="f790" fmla="*/ f591 1 5069918"/>
                <a:gd name="f791" fmla="*/ f592 1 3741103"/>
                <a:gd name="f792" fmla="*/ f593 1 5069918"/>
                <a:gd name="f793" fmla="*/ f594 1 3741103"/>
                <a:gd name="f794" fmla="*/ f595 1 5069918"/>
                <a:gd name="f795" fmla="*/ f596 1 3741103"/>
                <a:gd name="f796" fmla="*/ f597 1 5069918"/>
                <a:gd name="f797" fmla="*/ f598 1 3741103"/>
                <a:gd name="f798" fmla="*/ f599 1 5069918"/>
                <a:gd name="f799" fmla="*/ f600 1 3741103"/>
                <a:gd name="f800" fmla="*/ f601 1 5069918"/>
                <a:gd name="f801" fmla="*/ f602 1 3741103"/>
                <a:gd name="f802" fmla="*/ f603 1 5069918"/>
                <a:gd name="f803" fmla="*/ f604 1 3741103"/>
                <a:gd name="f804" fmla="*/ f605 1 5069918"/>
                <a:gd name="f805" fmla="*/ f606 1 3741103"/>
                <a:gd name="f806" fmla="*/ f607 1 5069918"/>
                <a:gd name="f807" fmla="*/ f608 1 3741103"/>
                <a:gd name="f808" fmla="*/ f609 1 5069918"/>
                <a:gd name="f809" fmla="*/ f610 1 3741103"/>
                <a:gd name="f810" fmla="*/ f611 1 5069918"/>
                <a:gd name="f811" fmla="*/ f612 1 3741103"/>
                <a:gd name="f812" fmla="*/ f613 1 5069918"/>
                <a:gd name="f813" fmla="*/ f614 1 3741103"/>
                <a:gd name="f814" fmla="*/ f615 1 5069918"/>
                <a:gd name="f815" fmla="*/ f616 1 3741103"/>
                <a:gd name="f816" fmla="*/ f617 1 5069918"/>
                <a:gd name="f817" fmla="*/ f618 1 3741103"/>
                <a:gd name="f818" fmla="*/ f619 1 5069918"/>
                <a:gd name="f819" fmla="*/ f620 1 3741103"/>
                <a:gd name="f820" fmla="*/ f621 1 5069918"/>
                <a:gd name="f821" fmla="*/ f622 1 3741103"/>
                <a:gd name="f822" fmla="*/ f623 1 5069918"/>
                <a:gd name="f823" fmla="*/ f624 1 3741103"/>
                <a:gd name="f824" fmla="*/ f625 1 5069918"/>
                <a:gd name="f825" fmla="*/ f626 1 3741103"/>
                <a:gd name="f826" fmla="*/ f627 1 5069918"/>
                <a:gd name="f827" fmla="*/ f628 1 3741103"/>
                <a:gd name="f828" fmla="*/ f629 1 5069918"/>
                <a:gd name="f829" fmla="*/ f630 1 3741103"/>
                <a:gd name="f830" fmla="*/ f631 1 5069918"/>
                <a:gd name="f831" fmla="*/ f632 1 3741103"/>
                <a:gd name="f832" fmla="*/ f633 1 5069918"/>
                <a:gd name="f833" fmla="*/ f634 1 3741103"/>
                <a:gd name="f834" fmla="*/ f635 1 5069918"/>
                <a:gd name="f835" fmla="*/ f636 1 3741103"/>
                <a:gd name="f836" fmla="*/ f637 1 5069918"/>
                <a:gd name="f837" fmla="*/ f638 1 3741103"/>
                <a:gd name="f838" fmla="*/ f639 1 5069918"/>
                <a:gd name="f839" fmla="*/ f640 1 3741103"/>
                <a:gd name="f840" fmla="*/ f641 1 5069918"/>
                <a:gd name="f841" fmla="*/ f642 1 3741103"/>
                <a:gd name="f842" fmla="*/ f643 1 5069918"/>
                <a:gd name="f843" fmla="*/ f644 1 3741103"/>
                <a:gd name="f844" fmla="*/ f645 1 5069918"/>
                <a:gd name="f845" fmla="*/ f646 1 3741103"/>
                <a:gd name="f846" fmla="*/ f647 1 5069918"/>
                <a:gd name="f847" fmla="*/ f648 1 3741103"/>
                <a:gd name="f848" fmla="*/ f649 1 5069918"/>
                <a:gd name="f849" fmla="*/ f650 1 3741103"/>
                <a:gd name="f850" fmla="*/ f651 1 5069918"/>
                <a:gd name="f851" fmla="*/ f652 1 3741103"/>
                <a:gd name="f852" fmla="*/ f653 1 5069918"/>
                <a:gd name="f853" fmla="*/ f654 1 3741103"/>
                <a:gd name="f854" fmla="*/ f655 1 5069918"/>
                <a:gd name="f855" fmla="*/ f656 1 3741103"/>
                <a:gd name="f856" fmla="*/ f657 1 5069918"/>
                <a:gd name="f857" fmla="*/ f658 1 3741103"/>
                <a:gd name="f858" fmla="*/ f659 1 5069918"/>
                <a:gd name="f859" fmla="*/ f660 1 3741103"/>
                <a:gd name="f860" fmla="*/ f661 1 5069918"/>
                <a:gd name="f861" fmla="*/ f662 1 3741103"/>
                <a:gd name="f862" fmla="*/ f663 1 5069918"/>
                <a:gd name="f863" fmla="*/ f664 1 3741103"/>
                <a:gd name="f864" fmla="*/ f665 1 5069918"/>
                <a:gd name="f865" fmla="*/ f666 1 5069918"/>
                <a:gd name="f866" fmla="*/ f667 1 5069918"/>
                <a:gd name="f867" fmla="*/ f668 1 3741103"/>
                <a:gd name="f868" fmla="*/ f669 1 5069918"/>
                <a:gd name="f869" fmla="*/ f670 1 3741103"/>
                <a:gd name="f870" fmla="*/ f671 1 5069918"/>
                <a:gd name="f871" fmla="*/ f672 1 3741103"/>
                <a:gd name="f872" fmla="*/ f673 1 5069918"/>
                <a:gd name="f873" fmla="*/ f674 1 3741103"/>
                <a:gd name="f874" fmla="*/ f675 1 5069918"/>
                <a:gd name="f875" fmla="*/ f676 1 3741103"/>
                <a:gd name="f876" fmla="*/ f677 1 5069918"/>
                <a:gd name="f877" fmla="*/ f678 1 3741103"/>
                <a:gd name="f878" fmla="*/ f679 1 5069918"/>
                <a:gd name="f879" fmla="*/ f680 1 3741103"/>
                <a:gd name="f880" fmla="*/ f681 1 5069918"/>
                <a:gd name="f881" fmla="*/ f682 1 3741103"/>
                <a:gd name="f882" fmla="*/ f683 1 5069918"/>
                <a:gd name="f883" fmla="*/ f684 1 3741103"/>
                <a:gd name="f884" fmla="*/ f685 1 5069918"/>
                <a:gd name="f885" fmla="*/ f686 1 3741103"/>
                <a:gd name="f886" fmla="*/ f687 1 5069918"/>
                <a:gd name="f887" fmla="*/ f688 1 3741103"/>
                <a:gd name="f888" fmla="*/ f689 1 5069918"/>
                <a:gd name="f889" fmla="*/ f690 1 3741103"/>
                <a:gd name="f890" fmla="*/ f691 1 5069918"/>
                <a:gd name="f891" fmla="*/ f692 1 3741103"/>
                <a:gd name="f892" fmla="*/ f693 1 5069918"/>
                <a:gd name="f893" fmla="*/ f694 1 3741103"/>
                <a:gd name="f894" fmla="*/ f695 1 5069918"/>
                <a:gd name="f895" fmla="*/ f696 1 3741103"/>
                <a:gd name="f896" fmla="*/ f697 1 5069918"/>
                <a:gd name="f897" fmla="*/ f698 1 3741103"/>
                <a:gd name="f898" fmla="*/ f699 1 5069918"/>
                <a:gd name="f899" fmla="*/ f700 1 3741103"/>
                <a:gd name="f900" fmla="*/ f701 1 5069918"/>
                <a:gd name="f901" fmla="*/ f702 1 3741103"/>
                <a:gd name="f902" fmla="*/ f703 1 5069918"/>
                <a:gd name="f903" fmla="*/ f704 1 3741103"/>
                <a:gd name="f904" fmla="*/ f705 1 5069918"/>
                <a:gd name="f905" fmla="*/ f706 1 3741103"/>
                <a:gd name="f906" fmla="*/ f707 1 5069918"/>
                <a:gd name="f907" fmla="*/ f708 1 3741103"/>
                <a:gd name="f908" fmla="*/ f709 1 5069918"/>
                <a:gd name="f909" fmla="*/ f710 1 3741103"/>
                <a:gd name="f910" fmla="*/ f711 1 5069918"/>
                <a:gd name="f911" fmla="*/ f712 1 3741103"/>
                <a:gd name="f912" fmla="*/ f713 1 5069918"/>
                <a:gd name="f913" fmla="*/ f714 1 3741103"/>
                <a:gd name="f914" fmla="*/ f715 1 5069918"/>
                <a:gd name="f915" fmla="*/ f716 1 3741103"/>
                <a:gd name="f916" fmla="*/ f717 1 5069918"/>
                <a:gd name="f917" fmla="*/ f718 1 3741103"/>
                <a:gd name="f918" fmla="*/ f719 1 5069918"/>
                <a:gd name="f919" fmla="*/ f720 1 3741103"/>
                <a:gd name="f920" fmla="*/ f721 1 5069918"/>
                <a:gd name="f921" fmla="*/ f722 1 3741103"/>
                <a:gd name="f922" fmla="*/ f723 1 5069918"/>
                <a:gd name="f923" fmla="*/ f724 1 3741103"/>
                <a:gd name="f924" fmla="*/ f725 1 5069918"/>
                <a:gd name="f925" fmla="*/ f726 1 3741103"/>
                <a:gd name="f926" fmla="*/ f727 1 5069918"/>
                <a:gd name="f927" fmla="*/ f728 1 3741103"/>
                <a:gd name="f928" fmla="*/ f729 1 5069918"/>
                <a:gd name="f929" fmla="*/ f730 1 3741103"/>
                <a:gd name="f930" fmla="*/ f731 1 5069918"/>
                <a:gd name="f931" fmla="*/ f732 1 3741103"/>
                <a:gd name="f932" fmla="*/ f733 1 5069918"/>
                <a:gd name="f933" fmla="*/ f734 1 3741103"/>
                <a:gd name="f934" fmla="*/ f735 1 5069918"/>
                <a:gd name="f935" fmla="*/ f736 1 3741103"/>
                <a:gd name="f936" fmla="*/ f737 1 5069918"/>
                <a:gd name="f937" fmla="*/ f738 1 3741103"/>
                <a:gd name="f938" fmla="*/ f739 1 5069918"/>
                <a:gd name="f939" fmla="*/ f740 1 3741103"/>
                <a:gd name="f940" fmla="*/ f741 1 5069918"/>
                <a:gd name="f941" fmla="*/ f742 1 3741103"/>
                <a:gd name="f942" fmla="*/ f743 1 5069918"/>
                <a:gd name="f943" fmla="*/ f744 1 3741103"/>
                <a:gd name="f944" fmla="*/ f745 1 5069918"/>
                <a:gd name="f945" fmla="*/ f746 1 3741103"/>
                <a:gd name="f946" fmla="*/ f747 1 5069918"/>
                <a:gd name="f947" fmla="*/ f748 1 5069918"/>
                <a:gd name="f948" fmla="*/ f749 1 3741103"/>
                <a:gd name="f949" fmla="*/ f750 1 5069918"/>
                <a:gd name="f950" fmla="*/ f751 1 3741103"/>
                <a:gd name="f951" fmla="*/ f752 1 5069918"/>
                <a:gd name="f952" fmla="*/ f753 1 3741103"/>
                <a:gd name="f953" fmla="*/ f547 1 f554"/>
                <a:gd name="f954" fmla="*/ f548 1 f554"/>
                <a:gd name="f955" fmla="*/ f547 1 f555"/>
                <a:gd name="f956" fmla="*/ f549 1 f555"/>
                <a:gd name="f957" fmla="*/ f755 1 f554"/>
                <a:gd name="f958" fmla="*/ f756 1 f555"/>
                <a:gd name="f959" fmla="*/ f757 1 f554"/>
                <a:gd name="f960" fmla="*/ f758 1 f554"/>
                <a:gd name="f961" fmla="*/ f759 1 f555"/>
                <a:gd name="f962" fmla="*/ f760 1 f554"/>
                <a:gd name="f963" fmla="*/ f761 1 f555"/>
                <a:gd name="f964" fmla="*/ f762 1 f554"/>
                <a:gd name="f965" fmla="*/ f763 1 f555"/>
                <a:gd name="f966" fmla="*/ f764 1 f554"/>
                <a:gd name="f967" fmla="*/ f765 1 f555"/>
                <a:gd name="f968" fmla="*/ f766 1 f554"/>
                <a:gd name="f969" fmla="*/ f767 1 f555"/>
                <a:gd name="f970" fmla="*/ f768 1 f554"/>
                <a:gd name="f971" fmla="*/ f769 1 f555"/>
                <a:gd name="f972" fmla="*/ f770 1 f554"/>
                <a:gd name="f973" fmla="*/ f771 1 f555"/>
                <a:gd name="f974" fmla="*/ f772 1 f554"/>
                <a:gd name="f975" fmla="*/ f773 1 f555"/>
                <a:gd name="f976" fmla="*/ f774 1 f554"/>
                <a:gd name="f977" fmla="*/ f775 1 f555"/>
                <a:gd name="f978" fmla="*/ f776 1 f554"/>
                <a:gd name="f979" fmla="*/ f777 1 f555"/>
                <a:gd name="f980" fmla="*/ f778 1 f554"/>
                <a:gd name="f981" fmla="*/ f779 1 f555"/>
                <a:gd name="f982" fmla="*/ f780 1 f554"/>
                <a:gd name="f983" fmla="*/ f781 1 f555"/>
                <a:gd name="f984" fmla="*/ f782 1 f554"/>
                <a:gd name="f985" fmla="*/ f783 1 f555"/>
                <a:gd name="f986" fmla="*/ f784 1 f554"/>
                <a:gd name="f987" fmla="*/ f785 1 f555"/>
                <a:gd name="f988" fmla="*/ f786 1 f554"/>
                <a:gd name="f989" fmla="*/ f787 1 f555"/>
                <a:gd name="f990" fmla="*/ f788 1 f554"/>
                <a:gd name="f991" fmla="*/ f789 1 f555"/>
                <a:gd name="f992" fmla="*/ f790 1 f554"/>
                <a:gd name="f993" fmla="*/ f791 1 f555"/>
                <a:gd name="f994" fmla="*/ f792 1 f554"/>
                <a:gd name="f995" fmla="*/ f793 1 f555"/>
                <a:gd name="f996" fmla="*/ f794 1 f554"/>
                <a:gd name="f997" fmla="*/ f795 1 f555"/>
                <a:gd name="f998" fmla="*/ f796 1 f554"/>
                <a:gd name="f999" fmla="*/ f797 1 f555"/>
                <a:gd name="f1000" fmla="*/ f798 1 f554"/>
                <a:gd name="f1001" fmla="*/ f799 1 f555"/>
                <a:gd name="f1002" fmla="*/ f800 1 f554"/>
                <a:gd name="f1003" fmla="*/ f801 1 f555"/>
                <a:gd name="f1004" fmla="*/ f802 1 f554"/>
                <a:gd name="f1005" fmla="*/ f803 1 f555"/>
                <a:gd name="f1006" fmla="*/ f804 1 f554"/>
                <a:gd name="f1007" fmla="*/ f805 1 f555"/>
                <a:gd name="f1008" fmla="*/ f806 1 f554"/>
                <a:gd name="f1009" fmla="*/ f807 1 f555"/>
                <a:gd name="f1010" fmla="*/ f808 1 f554"/>
                <a:gd name="f1011" fmla="*/ f809 1 f555"/>
                <a:gd name="f1012" fmla="*/ f810 1 f554"/>
                <a:gd name="f1013" fmla="*/ f811 1 f555"/>
                <a:gd name="f1014" fmla="*/ f812 1 f554"/>
                <a:gd name="f1015" fmla="*/ f813 1 f555"/>
                <a:gd name="f1016" fmla="*/ f814 1 f554"/>
                <a:gd name="f1017" fmla="*/ f815 1 f555"/>
                <a:gd name="f1018" fmla="*/ f816 1 f554"/>
                <a:gd name="f1019" fmla="*/ f817 1 f555"/>
                <a:gd name="f1020" fmla="*/ f818 1 f554"/>
                <a:gd name="f1021" fmla="*/ f819 1 f555"/>
                <a:gd name="f1022" fmla="*/ f820 1 f554"/>
                <a:gd name="f1023" fmla="*/ f821 1 f555"/>
                <a:gd name="f1024" fmla="*/ f822 1 f554"/>
                <a:gd name="f1025" fmla="*/ f823 1 f555"/>
                <a:gd name="f1026" fmla="*/ f824 1 f554"/>
                <a:gd name="f1027" fmla="*/ f825 1 f555"/>
                <a:gd name="f1028" fmla="*/ f826 1 f554"/>
                <a:gd name="f1029" fmla="*/ f827 1 f555"/>
                <a:gd name="f1030" fmla="*/ f828 1 f554"/>
                <a:gd name="f1031" fmla="*/ f829 1 f555"/>
                <a:gd name="f1032" fmla="*/ f830 1 f554"/>
                <a:gd name="f1033" fmla="*/ f831 1 f555"/>
                <a:gd name="f1034" fmla="*/ f832 1 f554"/>
                <a:gd name="f1035" fmla="*/ f833 1 f555"/>
                <a:gd name="f1036" fmla="*/ f834 1 f554"/>
                <a:gd name="f1037" fmla="*/ f835 1 f555"/>
                <a:gd name="f1038" fmla="*/ f836 1 f554"/>
                <a:gd name="f1039" fmla="*/ f837 1 f555"/>
                <a:gd name="f1040" fmla="*/ f838 1 f554"/>
                <a:gd name="f1041" fmla="*/ f839 1 f555"/>
                <a:gd name="f1042" fmla="*/ f840 1 f554"/>
                <a:gd name="f1043" fmla="*/ f841 1 f555"/>
                <a:gd name="f1044" fmla="*/ f842 1 f554"/>
                <a:gd name="f1045" fmla="*/ f843 1 f555"/>
                <a:gd name="f1046" fmla="*/ f844 1 f554"/>
                <a:gd name="f1047" fmla="*/ f845 1 f555"/>
                <a:gd name="f1048" fmla="*/ f846 1 f554"/>
                <a:gd name="f1049" fmla="*/ f847 1 f555"/>
                <a:gd name="f1050" fmla="*/ f848 1 f554"/>
                <a:gd name="f1051" fmla="*/ f849 1 f555"/>
                <a:gd name="f1052" fmla="*/ f850 1 f554"/>
                <a:gd name="f1053" fmla="*/ f851 1 f555"/>
                <a:gd name="f1054" fmla="*/ f852 1 f554"/>
                <a:gd name="f1055" fmla="*/ f853 1 f555"/>
                <a:gd name="f1056" fmla="*/ f854 1 f554"/>
                <a:gd name="f1057" fmla="*/ f855 1 f555"/>
                <a:gd name="f1058" fmla="*/ f856 1 f554"/>
                <a:gd name="f1059" fmla="*/ f857 1 f555"/>
                <a:gd name="f1060" fmla="*/ f858 1 f554"/>
                <a:gd name="f1061" fmla="*/ f859 1 f555"/>
                <a:gd name="f1062" fmla="*/ f860 1 f554"/>
                <a:gd name="f1063" fmla="*/ f861 1 f555"/>
                <a:gd name="f1064" fmla="*/ f862 1 f554"/>
                <a:gd name="f1065" fmla="*/ f863 1 f555"/>
                <a:gd name="f1066" fmla="*/ f864 1 f554"/>
                <a:gd name="f1067" fmla="*/ f865 1 f554"/>
                <a:gd name="f1068" fmla="*/ f866 1 f554"/>
                <a:gd name="f1069" fmla="*/ f867 1 f555"/>
                <a:gd name="f1070" fmla="*/ f868 1 f554"/>
                <a:gd name="f1071" fmla="*/ f869 1 f555"/>
                <a:gd name="f1072" fmla="*/ f870 1 f554"/>
                <a:gd name="f1073" fmla="*/ f871 1 f555"/>
                <a:gd name="f1074" fmla="*/ f872 1 f554"/>
                <a:gd name="f1075" fmla="*/ f873 1 f555"/>
                <a:gd name="f1076" fmla="*/ f874 1 f554"/>
                <a:gd name="f1077" fmla="*/ f875 1 f555"/>
                <a:gd name="f1078" fmla="*/ f876 1 f554"/>
                <a:gd name="f1079" fmla="*/ f877 1 f555"/>
                <a:gd name="f1080" fmla="*/ f878 1 f554"/>
                <a:gd name="f1081" fmla="*/ f879 1 f555"/>
                <a:gd name="f1082" fmla="*/ f880 1 f554"/>
                <a:gd name="f1083" fmla="*/ f881 1 f555"/>
                <a:gd name="f1084" fmla="*/ f882 1 f554"/>
                <a:gd name="f1085" fmla="*/ f883 1 f555"/>
                <a:gd name="f1086" fmla="*/ f884 1 f554"/>
                <a:gd name="f1087" fmla="*/ f885 1 f555"/>
                <a:gd name="f1088" fmla="*/ f886 1 f554"/>
                <a:gd name="f1089" fmla="*/ f887 1 f555"/>
                <a:gd name="f1090" fmla="*/ f888 1 f554"/>
                <a:gd name="f1091" fmla="*/ f889 1 f555"/>
                <a:gd name="f1092" fmla="*/ f890 1 f554"/>
                <a:gd name="f1093" fmla="*/ f891 1 f555"/>
                <a:gd name="f1094" fmla="*/ f892 1 f554"/>
                <a:gd name="f1095" fmla="*/ f893 1 f555"/>
                <a:gd name="f1096" fmla="*/ f894 1 f554"/>
                <a:gd name="f1097" fmla="*/ f895 1 f555"/>
                <a:gd name="f1098" fmla="*/ f896 1 f554"/>
                <a:gd name="f1099" fmla="*/ f897 1 f555"/>
                <a:gd name="f1100" fmla="*/ f898 1 f554"/>
                <a:gd name="f1101" fmla="*/ f899 1 f555"/>
                <a:gd name="f1102" fmla="*/ f900 1 f554"/>
                <a:gd name="f1103" fmla="*/ f901 1 f555"/>
                <a:gd name="f1104" fmla="*/ f902 1 f554"/>
                <a:gd name="f1105" fmla="*/ f903 1 f555"/>
                <a:gd name="f1106" fmla="*/ f904 1 f554"/>
                <a:gd name="f1107" fmla="*/ f905 1 f555"/>
                <a:gd name="f1108" fmla="*/ f906 1 f554"/>
                <a:gd name="f1109" fmla="*/ f907 1 f555"/>
                <a:gd name="f1110" fmla="*/ f908 1 f554"/>
                <a:gd name="f1111" fmla="*/ f909 1 f555"/>
                <a:gd name="f1112" fmla="*/ f910 1 f554"/>
                <a:gd name="f1113" fmla="*/ f911 1 f555"/>
                <a:gd name="f1114" fmla="*/ f912 1 f554"/>
                <a:gd name="f1115" fmla="*/ f913 1 f555"/>
                <a:gd name="f1116" fmla="*/ f914 1 f554"/>
                <a:gd name="f1117" fmla="*/ f915 1 f555"/>
                <a:gd name="f1118" fmla="*/ f916 1 f554"/>
                <a:gd name="f1119" fmla="*/ f917 1 f555"/>
                <a:gd name="f1120" fmla="*/ f918 1 f554"/>
                <a:gd name="f1121" fmla="*/ f919 1 f555"/>
                <a:gd name="f1122" fmla="*/ f920 1 f554"/>
                <a:gd name="f1123" fmla="*/ f921 1 f555"/>
                <a:gd name="f1124" fmla="*/ f922 1 f554"/>
                <a:gd name="f1125" fmla="*/ f923 1 f555"/>
                <a:gd name="f1126" fmla="*/ f924 1 f554"/>
                <a:gd name="f1127" fmla="*/ f925 1 f555"/>
                <a:gd name="f1128" fmla="*/ f926 1 f554"/>
                <a:gd name="f1129" fmla="*/ f927 1 f555"/>
                <a:gd name="f1130" fmla="*/ f928 1 f554"/>
                <a:gd name="f1131" fmla="*/ f929 1 f555"/>
                <a:gd name="f1132" fmla="*/ f930 1 f554"/>
                <a:gd name="f1133" fmla="*/ f931 1 f555"/>
                <a:gd name="f1134" fmla="*/ f932 1 f554"/>
                <a:gd name="f1135" fmla="*/ f933 1 f555"/>
                <a:gd name="f1136" fmla="*/ f934 1 f554"/>
                <a:gd name="f1137" fmla="*/ f935 1 f555"/>
                <a:gd name="f1138" fmla="*/ f936 1 f554"/>
                <a:gd name="f1139" fmla="*/ f937 1 f555"/>
                <a:gd name="f1140" fmla="*/ f938 1 f554"/>
                <a:gd name="f1141" fmla="*/ f939 1 f555"/>
                <a:gd name="f1142" fmla="*/ f940 1 f554"/>
                <a:gd name="f1143" fmla="*/ f941 1 f555"/>
                <a:gd name="f1144" fmla="*/ f942 1 f554"/>
                <a:gd name="f1145" fmla="*/ f943 1 f555"/>
                <a:gd name="f1146" fmla="*/ f944 1 f554"/>
                <a:gd name="f1147" fmla="*/ f945 1 f555"/>
                <a:gd name="f1148" fmla="*/ f946 1 f554"/>
                <a:gd name="f1149" fmla="*/ f947 1 f554"/>
                <a:gd name="f1150" fmla="*/ f948 1 f555"/>
                <a:gd name="f1151" fmla="*/ f949 1 f554"/>
                <a:gd name="f1152" fmla="*/ f950 1 f555"/>
                <a:gd name="f1153" fmla="*/ f951 1 f554"/>
                <a:gd name="f1154" fmla="*/ f952 1 f555"/>
                <a:gd name="f1155" fmla="*/ f953 f545 1"/>
                <a:gd name="f1156" fmla="*/ f954 f545 1"/>
                <a:gd name="f1157" fmla="*/ f956 f546 1"/>
                <a:gd name="f1158" fmla="*/ f955 f546 1"/>
                <a:gd name="f1159" fmla="*/ f957 f545 1"/>
                <a:gd name="f1160" fmla="*/ f958 f546 1"/>
                <a:gd name="f1161" fmla="*/ f959 f545 1"/>
                <a:gd name="f1162" fmla="*/ f960 f545 1"/>
                <a:gd name="f1163" fmla="*/ f961 f546 1"/>
                <a:gd name="f1164" fmla="*/ f962 f545 1"/>
                <a:gd name="f1165" fmla="*/ f963 f546 1"/>
                <a:gd name="f1166" fmla="*/ f964 f545 1"/>
                <a:gd name="f1167" fmla="*/ f965 f546 1"/>
                <a:gd name="f1168" fmla="*/ f966 f545 1"/>
                <a:gd name="f1169" fmla="*/ f967 f546 1"/>
                <a:gd name="f1170" fmla="*/ f968 f545 1"/>
                <a:gd name="f1171" fmla="*/ f969 f546 1"/>
                <a:gd name="f1172" fmla="*/ f970 f545 1"/>
                <a:gd name="f1173" fmla="*/ f971 f546 1"/>
                <a:gd name="f1174" fmla="*/ f972 f545 1"/>
                <a:gd name="f1175" fmla="*/ f973 f546 1"/>
                <a:gd name="f1176" fmla="*/ f974 f545 1"/>
                <a:gd name="f1177" fmla="*/ f975 f546 1"/>
                <a:gd name="f1178" fmla="*/ f976 f545 1"/>
                <a:gd name="f1179" fmla="*/ f977 f546 1"/>
                <a:gd name="f1180" fmla="*/ f978 f545 1"/>
                <a:gd name="f1181" fmla="*/ f979 f546 1"/>
                <a:gd name="f1182" fmla="*/ f980 f545 1"/>
                <a:gd name="f1183" fmla="*/ f981 f546 1"/>
                <a:gd name="f1184" fmla="*/ f982 f545 1"/>
                <a:gd name="f1185" fmla="*/ f983 f546 1"/>
                <a:gd name="f1186" fmla="*/ f984 f545 1"/>
                <a:gd name="f1187" fmla="*/ f985 f546 1"/>
                <a:gd name="f1188" fmla="*/ f986 f545 1"/>
                <a:gd name="f1189" fmla="*/ f987 f546 1"/>
                <a:gd name="f1190" fmla="*/ f988 f545 1"/>
                <a:gd name="f1191" fmla="*/ f989 f546 1"/>
                <a:gd name="f1192" fmla="*/ f990 f545 1"/>
                <a:gd name="f1193" fmla="*/ f991 f546 1"/>
                <a:gd name="f1194" fmla="*/ f992 f545 1"/>
                <a:gd name="f1195" fmla="*/ f993 f546 1"/>
                <a:gd name="f1196" fmla="*/ f994 f545 1"/>
                <a:gd name="f1197" fmla="*/ f995 f546 1"/>
                <a:gd name="f1198" fmla="*/ f996 f545 1"/>
                <a:gd name="f1199" fmla="*/ f997 f546 1"/>
                <a:gd name="f1200" fmla="*/ f998 f545 1"/>
                <a:gd name="f1201" fmla="*/ f999 f546 1"/>
                <a:gd name="f1202" fmla="*/ f1000 f545 1"/>
                <a:gd name="f1203" fmla="*/ f1001 f546 1"/>
                <a:gd name="f1204" fmla="*/ f1002 f545 1"/>
                <a:gd name="f1205" fmla="*/ f1003 f546 1"/>
                <a:gd name="f1206" fmla="*/ f1004 f545 1"/>
                <a:gd name="f1207" fmla="*/ f1005 f546 1"/>
                <a:gd name="f1208" fmla="*/ f1006 f545 1"/>
                <a:gd name="f1209" fmla="*/ f1007 f546 1"/>
                <a:gd name="f1210" fmla="*/ f1008 f545 1"/>
                <a:gd name="f1211" fmla="*/ f1009 f546 1"/>
                <a:gd name="f1212" fmla="*/ f1010 f545 1"/>
                <a:gd name="f1213" fmla="*/ f1011 f546 1"/>
                <a:gd name="f1214" fmla="*/ f1012 f545 1"/>
                <a:gd name="f1215" fmla="*/ f1013 f546 1"/>
                <a:gd name="f1216" fmla="*/ f1014 f545 1"/>
                <a:gd name="f1217" fmla="*/ f1015 f546 1"/>
                <a:gd name="f1218" fmla="*/ f1016 f545 1"/>
                <a:gd name="f1219" fmla="*/ f1017 f546 1"/>
                <a:gd name="f1220" fmla="*/ f1018 f545 1"/>
                <a:gd name="f1221" fmla="*/ f1019 f546 1"/>
                <a:gd name="f1222" fmla="*/ f1020 f545 1"/>
                <a:gd name="f1223" fmla="*/ f1021 f546 1"/>
                <a:gd name="f1224" fmla="*/ f1022 f545 1"/>
                <a:gd name="f1225" fmla="*/ f1023 f546 1"/>
                <a:gd name="f1226" fmla="*/ f1024 f545 1"/>
                <a:gd name="f1227" fmla="*/ f1025 f546 1"/>
                <a:gd name="f1228" fmla="*/ f1026 f545 1"/>
                <a:gd name="f1229" fmla="*/ f1027 f546 1"/>
                <a:gd name="f1230" fmla="*/ f1028 f545 1"/>
                <a:gd name="f1231" fmla="*/ f1029 f546 1"/>
                <a:gd name="f1232" fmla="*/ f1030 f545 1"/>
                <a:gd name="f1233" fmla="*/ f1031 f546 1"/>
                <a:gd name="f1234" fmla="*/ f1032 f545 1"/>
                <a:gd name="f1235" fmla="*/ f1033 f546 1"/>
                <a:gd name="f1236" fmla="*/ f1034 f545 1"/>
                <a:gd name="f1237" fmla="*/ f1035 f546 1"/>
                <a:gd name="f1238" fmla="*/ f1036 f545 1"/>
                <a:gd name="f1239" fmla="*/ f1037 f546 1"/>
                <a:gd name="f1240" fmla="*/ f1038 f545 1"/>
                <a:gd name="f1241" fmla="*/ f1039 f546 1"/>
                <a:gd name="f1242" fmla="*/ f1040 f545 1"/>
                <a:gd name="f1243" fmla="*/ f1041 f546 1"/>
                <a:gd name="f1244" fmla="*/ f1042 f545 1"/>
                <a:gd name="f1245" fmla="*/ f1043 f546 1"/>
                <a:gd name="f1246" fmla="*/ f1044 f545 1"/>
                <a:gd name="f1247" fmla="*/ f1045 f546 1"/>
                <a:gd name="f1248" fmla="*/ f1046 f545 1"/>
                <a:gd name="f1249" fmla="*/ f1047 f546 1"/>
                <a:gd name="f1250" fmla="*/ f1048 f545 1"/>
                <a:gd name="f1251" fmla="*/ f1049 f546 1"/>
                <a:gd name="f1252" fmla="*/ f1050 f545 1"/>
                <a:gd name="f1253" fmla="*/ f1051 f546 1"/>
                <a:gd name="f1254" fmla="*/ f1052 f545 1"/>
                <a:gd name="f1255" fmla="*/ f1053 f546 1"/>
                <a:gd name="f1256" fmla="*/ f1054 f545 1"/>
                <a:gd name="f1257" fmla="*/ f1055 f546 1"/>
                <a:gd name="f1258" fmla="*/ f1056 f545 1"/>
                <a:gd name="f1259" fmla="*/ f1057 f546 1"/>
                <a:gd name="f1260" fmla="*/ f1058 f545 1"/>
                <a:gd name="f1261" fmla="*/ f1059 f546 1"/>
                <a:gd name="f1262" fmla="*/ f1060 f545 1"/>
                <a:gd name="f1263" fmla="*/ f1061 f546 1"/>
                <a:gd name="f1264" fmla="*/ f1062 f545 1"/>
                <a:gd name="f1265" fmla="*/ f1063 f546 1"/>
                <a:gd name="f1266" fmla="*/ f1064 f545 1"/>
                <a:gd name="f1267" fmla="*/ f1065 f546 1"/>
                <a:gd name="f1268" fmla="*/ f1066 f545 1"/>
                <a:gd name="f1269" fmla="*/ f1067 f545 1"/>
                <a:gd name="f1270" fmla="*/ f1068 f545 1"/>
                <a:gd name="f1271" fmla="*/ f1069 f546 1"/>
                <a:gd name="f1272" fmla="*/ f1070 f545 1"/>
                <a:gd name="f1273" fmla="*/ f1071 f546 1"/>
                <a:gd name="f1274" fmla="*/ f1072 f545 1"/>
                <a:gd name="f1275" fmla="*/ f1073 f546 1"/>
                <a:gd name="f1276" fmla="*/ f1074 f545 1"/>
                <a:gd name="f1277" fmla="*/ f1075 f546 1"/>
                <a:gd name="f1278" fmla="*/ f1076 f545 1"/>
                <a:gd name="f1279" fmla="*/ f1077 f546 1"/>
                <a:gd name="f1280" fmla="*/ f1078 f545 1"/>
                <a:gd name="f1281" fmla="*/ f1079 f546 1"/>
                <a:gd name="f1282" fmla="*/ f1080 f545 1"/>
                <a:gd name="f1283" fmla="*/ f1081 f546 1"/>
                <a:gd name="f1284" fmla="*/ f1082 f545 1"/>
                <a:gd name="f1285" fmla="*/ f1083 f546 1"/>
                <a:gd name="f1286" fmla="*/ f1084 f545 1"/>
                <a:gd name="f1287" fmla="*/ f1085 f546 1"/>
                <a:gd name="f1288" fmla="*/ f1086 f545 1"/>
                <a:gd name="f1289" fmla="*/ f1087 f546 1"/>
                <a:gd name="f1290" fmla="*/ f1088 f545 1"/>
                <a:gd name="f1291" fmla="*/ f1089 f546 1"/>
                <a:gd name="f1292" fmla="*/ f1090 f545 1"/>
                <a:gd name="f1293" fmla="*/ f1091 f546 1"/>
                <a:gd name="f1294" fmla="*/ f1092 f545 1"/>
                <a:gd name="f1295" fmla="*/ f1093 f546 1"/>
                <a:gd name="f1296" fmla="*/ f1094 f545 1"/>
                <a:gd name="f1297" fmla="*/ f1095 f546 1"/>
                <a:gd name="f1298" fmla="*/ f1096 f545 1"/>
                <a:gd name="f1299" fmla="*/ f1097 f546 1"/>
                <a:gd name="f1300" fmla="*/ f1098 f545 1"/>
                <a:gd name="f1301" fmla="*/ f1099 f546 1"/>
                <a:gd name="f1302" fmla="*/ f1100 f545 1"/>
                <a:gd name="f1303" fmla="*/ f1101 f546 1"/>
                <a:gd name="f1304" fmla="*/ f1102 f545 1"/>
                <a:gd name="f1305" fmla="*/ f1103 f546 1"/>
                <a:gd name="f1306" fmla="*/ f1104 f545 1"/>
                <a:gd name="f1307" fmla="*/ f1105 f546 1"/>
                <a:gd name="f1308" fmla="*/ f1106 f545 1"/>
                <a:gd name="f1309" fmla="*/ f1107 f546 1"/>
                <a:gd name="f1310" fmla="*/ f1108 f545 1"/>
                <a:gd name="f1311" fmla="*/ f1109 f546 1"/>
                <a:gd name="f1312" fmla="*/ f1110 f545 1"/>
                <a:gd name="f1313" fmla="*/ f1111 f546 1"/>
                <a:gd name="f1314" fmla="*/ f1112 f545 1"/>
                <a:gd name="f1315" fmla="*/ f1113 f546 1"/>
                <a:gd name="f1316" fmla="*/ f1114 f545 1"/>
                <a:gd name="f1317" fmla="*/ f1115 f546 1"/>
                <a:gd name="f1318" fmla="*/ f1116 f545 1"/>
                <a:gd name="f1319" fmla="*/ f1117 f546 1"/>
                <a:gd name="f1320" fmla="*/ f1118 f545 1"/>
                <a:gd name="f1321" fmla="*/ f1119 f546 1"/>
                <a:gd name="f1322" fmla="*/ f1120 f545 1"/>
                <a:gd name="f1323" fmla="*/ f1121 f546 1"/>
                <a:gd name="f1324" fmla="*/ f1122 f545 1"/>
                <a:gd name="f1325" fmla="*/ f1123 f546 1"/>
                <a:gd name="f1326" fmla="*/ f1124 f545 1"/>
                <a:gd name="f1327" fmla="*/ f1125 f546 1"/>
                <a:gd name="f1328" fmla="*/ f1126 f545 1"/>
                <a:gd name="f1329" fmla="*/ f1127 f546 1"/>
                <a:gd name="f1330" fmla="*/ f1128 f545 1"/>
                <a:gd name="f1331" fmla="*/ f1129 f546 1"/>
                <a:gd name="f1332" fmla="*/ f1130 f545 1"/>
                <a:gd name="f1333" fmla="*/ f1131 f546 1"/>
                <a:gd name="f1334" fmla="*/ f1132 f545 1"/>
                <a:gd name="f1335" fmla="*/ f1133 f546 1"/>
                <a:gd name="f1336" fmla="*/ f1134 f545 1"/>
                <a:gd name="f1337" fmla="*/ f1135 f546 1"/>
                <a:gd name="f1338" fmla="*/ f1136 f545 1"/>
                <a:gd name="f1339" fmla="*/ f1137 f546 1"/>
                <a:gd name="f1340" fmla="*/ f1138 f545 1"/>
                <a:gd name="f1341" fmla="*/ f1139 f546 1"/>
                <a:gd name="f1342" fmla="*/ f1140 f545 1"/>
                <a:gd name="f1343" fmla="*/ f1141 f546 1"/>
                <a:gd name="f1344" fmla="*/ f1142 f545 1"/>
                <a:gd name="f1345" fmla="*/ f1143 f546 1"/>
                <a:gd name="f1346" fmla="*/ f1144 f545 1"/>
                <a:gd name="f1347" fmla="*/ f1145 f546 1"/>
                <a:gd name="f1348" fmla="*/ f1146 f545 1"/>
                <a:gd name="f1349" fmla="*/ f1147 f546 1"/>
                <a:gd name="f1350" fmla="*/ f1148 f545 1"/>
                <a:gd name="f1351" fmla="*/ f1149 f545 1"/>
                <a:gd name="f1352" fmla="*/ f1150 f546 1"/>
                <a:gd name="f1353" fmla="*/ f1151 f545 1"/>
                <a:gd name="f1354" fmla="*/ f1152 f546 1"/>
                <a:gd name="f1355" fmla="*/ f1153 f545 1"/>
                <a:gd name="f1356" fmla="*/ f1154 f546 1"/>
              </a:gdLst>
              <a:ahLst/>
              <a:cxnLst>
                <a:cxn ang="3cd4">
                  <a:pos x="hc" y="t"/>
                </a:cxn>
                <a:cxn ang="0">
                  <a:pos x="r" y="vc"/>
                </a:cxn>
                <a:cxn ang="cd4">
                  <a:pos x="hc" y="b"/>
                </a:cxn>
                <a:cxn ang="cd2">
                  <a:pos x="l" y="vc"/>
                </a:cxn>
                <a:cxn ang="f754">
                  <a:pos x="f1159" y="f1160"/>
                </a:cxn>
                <a:cxn ang="f754">
                  <a:pos x="f1161" y="f1160"/>
                </a:cxn>
                <a:cxn ang="f754">
                  <a:pos x="f1162" y="f1163"/>
                </a:cxn>
                <a:cxn ang="f754">
                  <a:pos x="f1164" y="f1165"/>
                </a:cxn>
                <a:cxn ang="f754">
                  <a:pos x="f1166" y="f1167"/>
                </a:cxn>
                <a:cxn ang="f754">
                  <a:pos x="f1168" y="f1169"/>
                </a:cxn>
                <a:cxn ang="f754">
                  <a:pos x="f1170" y="f1171"/>
                </a:cxn>
                <a:cxn ang="f754">
                  <a:pos x="f1172" y="f1173"/>
                </a:cxn>
                <a:cxn ang="f754">
                  <a:pos x="f1174" y="f1175"/>
                </a:cxn>
                <a:cxn ang="f754">
                  <a:pos x="f1176" y="f1177"/>
                </a:cxn>
                <a:cxn ang="f754">
                  <a:pos x="f1178" y="f1179"/>
                </a:cxn>
                <a:cxn ang="f754">
                  <a:pos x="f1180" y="f1181"/>
                </a:cxn>
                <a:cxn ang="f754">
                  <a:pos x="f1182" y="f1183"/>
                </a:cxn>
                <a:cxn ang="f754">
                  <a:pos x="f1184" y="f1185"/>
                </a:cxn>
                <a:cxn ang="f754">
                  <a:pos x="f1186" y="f1187"/>
                </a:cxn>
                <a:cxn ang="f754">
                  <a:pos x="f1188" y="f1189"/>
                </a:cxn>
                <a:cxn ang="f754">
                  <a:pos x="f1190" y="f1191"/>
                </a:cxn>
                <a:cxn ang="f754">
                  <a:pos x="f1192" y="f1193"/>
                </a:cxn>
                <a:cxn ang="f754">
                  <a:pos x="f1194" y="f1195"/>
                </a:cxn>
                <a:cxn ang="f754">
                  <a:pos x="f1196" y="f1197"/>
                </a:cxn>
                <a:cxn ang="f754">
                  <a:pos x="f1198" y="f1199"/>
                </a:cxn>
                <a:cxn ang="f754">
                  <a:pos x="f1200" y="f1201"/>
                </a:cxn>
                <a:cxn ang="f754">
                  <a:pos x="f1202" y="f1203"/>
                </a:cxn>
                <a:cxn ang="f754">
                  <a:pos x="f1204" y="f1205"/>
                </a:cxn>
                <a:cxn ang="f754">
                  <a:pos x="f1206" y="f1207"/>
                </a:cxn>
                <a:cxn ang="f754">
                  <a:pos x="f1208" y="f1209"/>
                </a:cxn>
                <a:cxn ang="f754">
                  <a:pos x="f1210" y="f1211"/>
                </a:cxn>
                <a:cxn ang="f754">
                  <a:pos x="f1212" y="f1213"/>
                </a:cxn>
                <a:cxn ang="f754">
                  <a:pos x="f1214" y="f1215"/>
                </a:cxn>
                <a:cxn ang="f754">
                  <a:pos x="f1216" y="f1217"/>
                </a:cxn>
                <a:cxn ang="f754">
                  <a:pos x="f1218" y="f1219"/>
                </a:cxn>
                <a:cxn ang="f754">
                  <a:pos x="f1220" y="f1221"/>
                </a:cxn>
                <a:cxn ang="f754">
                  <a:pos x="f1222" y="f1223"/>
                </a:cxn>
                <a:cxn ang="f754">
                  <a:pos x="f1224" y="f1225"/>
                </a:cxn>
                <a:cxn ang="f754">
                  <a:pos x="f1226" y="f1227"/>
                </a:cxn>
                <a:cxn ang="f754">
                  <a:pos x="f1228" y="f1229"/>
                </a:cxn>
                <a:cxn ang="f754">
                  <a:pos x="f1230" y="f1231"/>
                </a:cxn>
                <a:cxn ang="f754">
                  <a:pos x="f1232" y="f1233"/>
                </a:cxn>
                <a:cxn ang="f754">
                  <a:pos x="f1234" y="f1235"/>
                </a:cxn>
                <a:cxn ang="f754">
                  <a:pos x="f1236" y="f1237"/>
                </a:cxn>
                <a:cxn ang="f754">
                  <a:pos x="f1238" y="f1239"/>
                </a:cxn>
                <a:cxn ang="f754">
                  <a:pos x="f1240" y="f1241"/>
                </a:cxn>
                <a:cxn ang="f754">
                  <a:pos x="f1242" y="f1243"/>
                </a:cxn>
                <a:cxn ang="f754">
                  <a:pos x="f1244" y="f1245"/>
                </a:cxn>
                <a:cxn ang="f754">
                  <a:pos x="f1246" y="f1247"/>
                </a:cxn>
                <a:cxn ang="f754">
                  <a:pos x="f1248" y="f1249"/>
                </a:cxn>
                <a:cxn ang="f754">
                  <a:pos x="f1250" y="f1251"/>
                </a:cxn>
                <a:cxn ang="f754">
                  <a:pos x="f1252" y="f1253"/>
                </a:cxn>
                <a:cxn ang="f754">
                  <a:pos x="f1254" y="f1255"/>
                </a:cxn>
                <a:cxn ang="f754">
                  <a:pos x="f1256" y="f1257"/>
                </a:cxn>
                <a:cxn ang="f754">
                  <a:pos x="f1258" y="f1259"/>
                </a:cxn>
                <a:cxn ang="f754">
                  <a:pos x="f1260" y="f1261"/>
                </a:cxn>
                <a:cxn ang="f754">
                  <a:pos x="f1262" y="f1263"/>
                </a:cxn>
                <a:cxn ang="f754">
                  <a:pos x="f1264" y="f1265"/>
                </a:cxn>
                <a:cxn ang="f754">
                  <a:pos x="f1266" y="f1267"/>
                </a:cxn>
                <a:cxn ang="f754">
                  <a:pos x="f1268" y="f1160"/>
                </a:cxn>
                <a:cxn ang="f754">
                  <a:pos x="f1269" y="f1160"/>
                </a:cxn>
                <a:cxn ang="f754">
                  <a:pos x="f1270" y="f1271"/>
                </a:cxn>
                <a:cxn ang="f754">
                  <a:pos x="f1272" y="f1273"/>
                </a:cxn>
                <a:cxn ang="f754">
                  <a:pos x="f1274" y="f1275"/>
                </a:cxn>
                <a:cxn ang="f754">
                  <a:pos x="f1276" y="f1277"/>
                </a:cxn>
                <a:cxn ang="f754">
                  <a:pos x="f1278" y="f1279"/>
                </a:cxn>
                <a:cxn ang="f754">
                  <a:pos x="f1280" y="f1281"/>
                </a:cxn>
                <a:cxn ang="f754">
                  <a:pos x="f1282" y="f1283"/>
                </a:cxn>
                <a:cxn ang="f754">
                  <a:pos x="f1284" y="f1285"/>
                </a:cxn>
                <a:cxn ang="f754">
                  <a:pos x="f1286" y="f1287"/>
                </a:cxn>
                <a:cxn ang="f754">
                  <a:pos x="f1288" y="f1289"/>
                </a:cxn>
                <a:cxn ang="f754">
                  <a:pos x="f1290" y="f1291"/>
                </a:cxn>
                <a:cxn ang="f754">
                  <a:pos x="f1292" y="f1293"/>
                </a:cxn>
                <a:cxn ang="f754">
                  <a:pos x="f1294" y="f1295"/>
                </a:cxn>
                <a:cxn ang="f754">
                  <a:pos x="f1296" y="f1297"/>
                </a:cxn>
                <a:cxn ang="f754">
                  <a:pos x="f1298" y="f1299"/>
                </a:cxn>
                <a:cxn ang="f754">
                  <a:pos x="f1300" y="f1301"/>
                </a:cxn>
                <a:cxn ang="f754">
                  <a:pos x="f1302" y="f1303"/>
                </a:cxn>
                <a:cxn ang="f754">
                  <a:pos x="f1304" y="f1305"/>
                </a:cxn>
                <a:cxn ang="f754">
                  <a:pos x="f1306" y="f1307"/>
                </a:cxn>
                <a:cxn ang="f754">
                  <a:pos x="f1308" y="f1309"/>
                </a:cxn>
                <a:cxn ang="f754">
                  <a:pos x="f1310" y="f1311"/>
                </a:cxn>
                <a:cxn ang="f754">
                  <a:pos x="f1312" y="f1313"/>
                </a:cxn>
                <a:cxn ang="f754">
                  <a:pos x="f1314" y="f1315"/>
                </a:cxn>
                <a:cxn ang="f754">
                  <a:pos x="f1316" y="f1317"/>
                </a:cxn>
                <a:cxn ang="f754">
                  <a:pos x="f1318" y="f1319"/>
                </a:cxn>
                <a:cxn ang="f754">
                  <a:pos x="f1320" y="f1321"/>
                </a:cxn>
                <a:cxn ang="f754">
                  <a:pos x="f1322" y="f1323"/>
                </a:cxn>
                <a:cxn ang="f754">
                  <a:pos x="f1324" y="f1325"/>
                </a:cxn>
                <a:cxn ang="f754">
                  <a:pos x="f1326" y="f1327"/>
                </a:cxn>
                <a:cxn ang="f754">
                  <a:pos x="f1328" y="f1329"/>
                </a:cxn>
                <a:cxn ang="f754">
                  <a:pos x="f1330" y="f1331"/>
                </a:cxn>
                <a:cxn ang="f754">
                  <a:pos x="f1332" y="f1333"/>
                </a:cxn>
                <a:cxn ang="f754">
                  <a:pos x="f1334" y="f1335"/>
                </a:cxn>
                <a:cxn ang="f754">
                  <a:pos x="f1336" y="f1337"/>
                </a:cxn>
                <a:cxn ang="f754">
                  <a:pos x="f1338" y="f1339"/>
                </a:cxn>
                <a:cxn ang="f754">
                  <a:pos x="f1340" y="f1341"/>
                </a:cxn>
                <a:cxn ang="f754">
                  <a:pos x="f1342" y="f1343"/>
                </a:cxn>
                <a:cxn ang="f754">
                  <a:pos x="f1344" y="f1345"/>
                </a:cxn>
                <a:cxn ang="f754">
                  <a:pos x="f1346" y="f1347"/>
                </a:cxn>
                <a:cxn ang="f754">
                  <a:pos x="f1348" y="f1349"/>
                </a:cxn>
                <a:cxn ang="f754">
                  <a:pos x="f1350" y="f1183"/>
                </a:cxn>
                <a:cxn ang="f754">
                  <a:pos x="f1351" y="f1352"/>
                </a:cxn>
                <a:cxn ang="f754">
                  <a:pos x="f1353" y="f1354"/>
                </a:cxn>
                <a:cxn ang="f754">
                  <a:pos x="f1355" y="f1356"/>
                </a:cxn>
              </a:cxnLst>
              <a:rect l="f1155" t="f1158" r="f1156" b="f1157"/>
              <a:pathLst>
                <a:path w="5069918" h="3741103">
                  <a:moveTo>
                    <a:pt x="f8" y="f5"/>
                  </a:moveTo>
                  <a:lnTo>
                    <a:pt x="f9" y="f5"/>
                  </a:ln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lnTo>
                    <a:pt x="f36" y="f37"/>
                  </a:lnTo>
                  <a:lnTo>
                    <a:pt x="f38" y="f39"/>
                  </a:ln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110" y="f111"/>
                  </a:cubicBezTo>
                  <a:cubicBezTo>
                    <a:pt x="f112" y="f113"/>
                    <a:pt x="f114" y="f115"/>
                    <a:pt x="f116" y="f117"/>
                  </a:cubicBezTo>
                  <a:cubicBezTo>
                    <a:pt x="f118" y="f119"/>
                    <a:pt x="f120" y="f121"/>
                    <a:pt x="f122" y="f123"/>
                  </a:cubicBezTo>
                  <a:cubicBezTo>
                    <a:pt x="f124" y="f125"/>
                    <a:pt x="f126" y="f127"/>
                    <a:pt x="f128" y="f129"/>
                  </a:cubicBezTo>
                  <a:cubicBezTo>
                    <a:pt x="f130" y="f131"/>
                    <a:pt x="f132" y="f133"/>
                    <a:pt x="f134" y="f135"/>
                  </a:cubicBezTo>
                  <a:cubicBezTo>
                    <a:pt x="f136" y="f137"/>
                    <a:pt x="f138" y="f139"/>
                    <a:pt x="f140" y="f141"/>
                  </a:cubicBezTo>
                  <a:cubicBezTo>
                    <a:pt x="f142" y="f143"/>
                    <a:pt x="f144" y="f145"/>
                    <a:pt x="f146" y="f147"/>
                  </a:cubicBezTo>
                  <a:cubicBezTo>
                    <a:pt x="f148" y="f149"/>
                    <a:pt x="f150" y="f151"/>
                    <a:pt x="f152" y="f153"/>
                  </a:cubicBezTo>
                  <a:cubicBezTo>
                    <a:pt x="f154" y="f155"/>
                    <a:pt x="f156" y="f157"/>
                    <a:pt x="f158" y="f159"/>
                  </a:cubicBezTo>
                  <a:cubicBezTo>
                    <a:pt x="f160" y="f161"/>
                    <a:pt x="f162" y="f163"/>
                    <a:pt x="f164" y="f165"/>
                  </a:cubicBezTo>
                  <a:cubicBezTo>
                    <a:pt x="f166" y="f167"/>
                    <a:pt x="f168" y="f169"/>
                    <a:pt x="f170" y="f171"/>
                  </a:cubicBezTo>
                  <a:cubicBezTo>
                    <a:pt x="f172" y="f173"/>
                    <a:pt x="f174" y="f175"/>
                    <a:pt x="f176" y="f177"/>
                  </a:cubicBezTo>
                  <a:cubicBezTo>
                    <a:pt x="f178" y="f177"/>
                    <a:pt x="f179" y="f180"/>
                    <a:pt x="f181" y="f182"/>
                  </a:cubicBezTo>
                  <a:lnTo>
                    <a:pt x="f183" y="f184"/>
                  </a:lnTo>
                  <a:lnTo>
                    <a:pt x="f185" y="f186"/>
                  </a:lnTo>
                  <a:cubicBezTo>
                    <a:pt x="f187" y="f188"/>
                    <a:pt x="f189" y="f190"/>
                    <a:pt x="f191" y="f192"/>
                  </a:cubicBezTo>
                  <a:cubicBezTo>
                    <a:pt x="f193" y="f194"/>
                    <a:pt x="f195" y="f196"/>
                    <a:pt x="f197" y="f198"/>
                  </a:cubicBezTo>
                  <a:cubicBezTo>
                    <a:pt x="f199" y="f200"/>
                    <a:pt x="f201" y="f202"/>
                    <a:pt x="f203" y="f204"/>
                  </a:cubicBezTo>
                  <a:cubicBezTo>
                    <a:pt x="f205" y="f206"/>
                    <a:pt x="f207" y="f208"/>
                    <a:pt x="f209" y="f210"/>
                  </a:cubicBezTo>
                  <a:cubicBezTo>
                    <a:pt x="f211" y="f212"/>
                    <a:pt x="f213" y="f214"/>
                    <a:pt x="f215" y="f216"/>
                  </a:cubicBezTo>
                  <a:cubicBezTo>
                    <a:pt x="f217" y="f218"/>
                    <a:pt x="f219" y="f220"/>
                    <a:pt x="f221" y="f222"/>
                  </a:cubicBezTo>
                  <a:lnTo>
                    <a:pt x="f223" y="f224"/>
                  </a:lnTo>
                  <a:cubicBezTo>
                    <a:pt x="f225" y="f226"/>
                    <a:pt x="f227" y="f228"/>
                    <a:pt x="f229" y="f230"/>
                  </a:cubicBezTo>
                  <a:cubicBezTo>
                    <a:pt x="f231" y="f232"/>
                    <a:pt x="f233" y="f234"/>
                    <a:pt x="f235" y="f236"/>
                  </a:cubicBezTo>
                  <a:cubicBezTo>
                    <a:pt x="f237" y="f238"/>
                    <a:pt x="f239" y="f240"/>
                    <a:pt x="f241" y="f242"/>
                  </a:cubicBezTo>
                  <a:cubicBezTo>
                    <a:pt x="f243" y="f244"/>
                    <a:pt x="f245" y="f246"/>
                    <a:pt x="f247" y="f248"/>
                  </a:cubicBezTo>
                  <a:cubicBezTo>
                    <a:pt x="f249" y="f250"/>
                    <a:pt x="f251" y="f252"/>
                    <a:pt x="f253" y="f254"/>
                  </a:cubicBezTo>
                  <a:cubicBezTo>
                    <a:pt x="f255" y="f256"/>
                    <a:pt x="f257" y="f258"/>
                    <a:pt x="f259" y="f260"/>
                  </a:cubicBezTo>
                  <a:cubicBezTo>
                    <a:pt x="f261" y="f262"/>
                    <a:pt x="f263" y="f264"/>
                    <a:pt x="f265" y="f266"/>
                  </a:cubicBezTo>
                  <a:cubicBezTo>
                    <a:pt x="f267" y="f268"/>
                    <a:pt x="f261" y="f269"/>
                    <a:pt x="f270" y="f271"/>
                  </a:cubicBezTo>
                  <a:cubicBezTo>
                    <a:pt x="f272" y="f273"/>
                    <a:pt x="f274" y="f275"/>
                    <a:pt x="f276" y="f277"/>
                  </a:cubicBezTo>
                  <a:cubicBezTo>
                    <a:pt x="f278" y="f279"/>
                    <a:pt x="f280" y="f281"/>
                    <a:pt x="f282" y="f283"/>
                  </a:cubicBezTo>
                  <a:cubicBezTo>
                    <a:pt x="f284" y="f285"/>
                    <a:pt x="f286" y="f287"/>
                    <a:pt x="f288" y="f289"/>
                  </a:cubicBezTo>
                  <a:cubicBezTo>
                    <a:pt x="f290" y="f291"/>
                    <a:pt x="f292" y="f293"/>
                    <a:pt x="f294" y="f295"/>
                  </a:cubicBezTo>
                  <a:cubicBezTo>
                    <a:pt x="f296" y="f297"/>
                    <a:pt x="f298" y="f299"/>
                    <a:pt x="f300" y="f301"/>
                  </a:cubicBezTo>
                  <a:lnTo>
                    <a:pt x="f302" y="f5"/>
                  </a:lnTo>
                  <a:lnTo>
                    <a:pt x="f303" y="f5"/>
                  </a:lnTo>
                  <a:lnTo>
                    <a:pt x="f304" y="f305"/>
                  </a:lnTo>
                  <a:cubicBezTo>
                    <a:pt x="f306" y="f307"/>
                    <a:pt x="f308" y="f309"/>
                    <a:pt x="f310" y="f311"/>
                  </a:cubicBezTo>
                  <a:cubicBezTo>
                    <a:pt x="f312" y="f313"/>
                    <a:pt x="f314" y="f315"/>
                    <a:pt x="f316" y="f317"/>
                  </a:cubicBezTo>
                  <a:cubicBezTo>
                    <a:pt x="f318" y="f319"/>
                    <a:pt x="f320" y="f321"/>
                    <a:pt x="f322" y="f323"/>
                  </a:cubicBezTo>
                  <a:cubicBezTo>
                    <a:pt x="f324" y="f325"/>
                    <a:pt x="f326" y="f327"/>
                    <a:pt x="f328" y="f329"/>
                  </a:cubicBezTo>
                  <a:cubicBezTo>
                    <a:pt x="f330" y="f331"/>
                    <a:pt x="f332" y="f333"/>
                    <a:pt x="f334" y="f335"/>
                  </a:cubicBezTo>
                  <a:cubicBezTo>
                    <a:pt x="f336" y="f337"/>
                    <a:pt x="f338" y="f339"/>
                    <a:pt x="f340" y="f341"/>
                  </a:cubicBezTo>
                  <a:cubicBezTo>
                    <a:pt x="f342" y="f343"/>
                    <a:pt x="f344" y="f345"/>
                    <a:pt x="f346" y="f347"/>
                  </a:cubicBezTo>
                  <a:cubicBezTo>
                    <a:pt x="f348" y="f349"/>
                    <a:pt x="f350" y="f351"/>
                    <a:pt x="f352" y="f353"/>
                  </a:cubicBezTo>
                  <a:cubicBezTo>
                    <a:pt x="f354" y="f355"/>
                    <a:pt x="f356" y="f357"/>
                    <a:pt x="f358" y="f359"/>
                  </a:cubicBezTo>
                  <a:cubicBezTo>
                    <a:pt x="f360" y="f361"/>
                    <a:pt x="f362" y="f363"/>
                    <a:pt x="f364" y="f365"/>
                  </a:cubicBezTo>
                  <a:cubicBezTo>
                    <a:pt x="f366" y="f367"/>
                    <a:pt x="f368" y="f369"/>
                    <a:pt x="f370" y="f371"/>
                  </a:cubicBezTo>
                  <a:cubicBezTo>
                    <a:pt x="f372" y="f373"/>
                    <a:pt x="f374" y="f375"/>
                    <a:pt x="f376" y="f377"/>
                  </a:cubicBezTo>
                  <a:cubicBezTo>
                    <a:pt x="f378" y="f379"/>
                    <a:pt x="f380" y="f381"/>
                    <a:pt x="f382" y="f383"/>
                  </a:cubicBezTo>
                  <a:lnTo>
                    <a:pt x="f384" y="f385"/>
                  </a:lnTo>
                  <a:cubicBezTo>
                    <a:pt x="f386" y="f387"/>
                    <a:pt x="f388" y="f389"/>
                    <a:pt x="f390" y="f391"/>
                  </a:cubicBezTo>
                  <a:cubicBezTo>
                    <a:pt x="f392" y="f393"/>
                    <a:pt x="f394" y="f395"/>
                    <a:pt x="f396" y="f397"/>
                  </a:cubicBezTo>
                  <a:cubicBezTo>
                    <a:pt x="f398" y="f399"/>
                    <a:pt x="f400" y="f401"/>
                    <a:pt x="f402" y="f403"/>
                  </a:cubicBezTo>
                  <a:cubicBezTo>
                    <a:pt x="f404" y="f405"/>
                    <a:pt x="f406" y="f407"/>
                    <a:pt x="f408" y="f409"/>
                  </a:cubicBezTo>
                  <a:cubicBezTo>
                    <a:pt x="f410" y="f411"/>
                    <a:pt x="f412" y="f413"/>
                    <a:pt x="f414" y="f415"/>
                  </a:cubicBezTo>
                  <a:cubicBezTo>
                    <a:pt x="f416" y="f417"/>
                    <a:pt x="f418" y="f419"/>
                    <a:pt x="f420" y="f421"/>
                  </a:cubicBezTo>
                  <a:lnTo>
                    <a:pt x="f422" y="f423"/>
                  </a:lnTo>
                  <a:lnTo>
                    <a:pt x="f424" y="f425"/>
                  </a:lnTo>
                  <a:cubicBezTo>
                    <a:pt x="f179" y="f426"/>
                    <a:pt x="f427" y="f428"/>
                    <a:pt x="f429" y="f430"/>
                  </a:cubicBezTo>
                  <a:cubicBezTo>
                    <a:pt x="f431" y="f432"/>
                    <a:pt x="f433" y="f434"/>
                    <a:pt x="f435" y="f436"/>
                  </a:cubicBezTo>
                  <a:cubicBezTo>
                    <a:pt x="f437" y="f438"/>
                    <a:pt x="f439" y="f440"/>
                    <a:pt x="f441" y="f442"/>
                  </a:cubicBez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cubicBezTo>
                    <a:pt x="f467" y="f468"/>
                    <a:pt x="f469" y="f470"/>
                    <a:pt x="f471" y="f472"/>
                  </a:cubicBezTo>
                  <a:cubicBezTo>
                    <a:pt x="f473" y="f474"/>
                    <a:pt x="f475" y="f476"/>
                    <a:pt x="f477" y="f478"/>
                  </a:cubicBezTo>
                  <a:cubicBezTo>
                    <a:pt x="f479" y="f480"/>
                    <a:pt x="f481" y="f482"/>
                    <a:pt x="f483" y="f484"/>
                  </a:cubicBezTo>
                  <a:cubicBezTo>
                    <a:pt x="f485" y="f486"/>
                    <a:pt x="f487" y="f488"/>
                    <a:pt x="f489" y="f490"/>
                  </a:cubicBezTo>
                  <a:cubicBezTo>
                    <a:pt x="f491" y="f492"/>
                    <a:pt x="f493" y="f494"/>
                    <a:pt x="f495" y="f496"/>
                  </a:cubicBezTo>
                  <a:lnTo>
                    <a:pt x="f497" y="f498"/>
                  </a:lnTo>
                  <a:cubicBezTo>
                    <a:pt x="f499" y="f500"/>
                    <a:pt x="f501" y="f502"/>
                    <a:pt x="f503" y="f504"/>
                  </a:cubicBezTo>
                  <a:cubicBezTo>
                    <a:pt x="f505" y="f506"/>
                    <a:pt x="f507" y="f508"/>
                    <a:pt x="f509" y="f510"/>
                  </a:cubicBezTo>
                  <a:cubicBezTo>
                    <a:pt x="f511" y="f512"/>
                    <a:pt x="f513" y="f514"/>
                    <a:pt x="f515" y="f516"/>
                  </a:cubicBezTo>
                  <a:cubicBezTo>
                    <a:pt x="f517" y="f518"/>
                    <a:pt x="f519" y="f520"/>
                    <a:pt x="f521" y="f522"/>
                  </a:cubicBezTo>
                  <a:cubicBezTo>
                    <a:pt x="f523" y="f524"/>
                    <a:pt x="f5" y="f525"/>
                    <a:pt x="f5" y="f63"/>
                  </a:cubicBezTo>
                  <a:cubicBezTo>
                    <a:pt x="f526" y="f527"/>
                    <a:pt x="f528" y="f529"/>
                    <a:pt x="f530" y="f531"/>
                  </a:cubicBezTo>
                  <a:cubicBezTo>
                    <a:pt x="f532" y="f533"/>
                    <a:pt x="f534" y="f535"/>
                    <a:pt x="f536" y="f537"/>
                  </a:cubicBezTo>
                  <a:cubicBezTo>
                    <a:pt x="f538" y="f539"/>
                    <a:pt x="f540" y="f541"/>
                    <a:pt x="f542" y="f543"/>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Freeform: Shape 35">
              <a:extLst>
                <a:ext uri="{FF2B5EF4-FFF2-40B4-BE49-F238E27FC236}">
                  <a16:creationId xmlns:a16="http://schemas.microsoft.com/office/drawing/2014/main" id="{B1560A50-6902-4276-A6B5-603D77E03AC1}"/>
                </a:ext>
              </a:extLst>
            </p:cNvPr>
            <p:cNvSpPr/>
            <p:nvPr/>
          </p:nvSpPr>
          <p:spPr>
            <a:xfrm flipH="1">
              <a:off x="5197431" y="0"/>
              <a:ext cx="4582899" cy="3257833"/>
            </a:xfrm>
            <a:custGeom>
              <a:avLst/>
              <a:gdLst>
                <a:gd name="f0" fmla="val 10800000"/>
                <a:gd name="f1" fmla="val 5400000"/>
                <a:gd name="f2" fmla="val 180"/>
                <a:gd name="f3" fmla="val w"/>
                <a:gd name="f4" fmla="val h"/>
                <a:gd name="f5" fmla="val 0"/>
                <a:gd name="f6" fmla="val 4960548"/>
                <a:gd name="f7" fmla="val 3526297"/>
                <a:gd name="f8" fmla="val 542883"/>
                <a:gd name="f9" fmla="val 826658"/>
                <a:gd name="f10" fmla="val 730698"/>
                <a:gd name="f11" fmla="val 89329"/>
                <a:gd name="f12" fmla="val 681528"/>
                <a:gd name="f13" fmla="val 139120"/>
                <a:gd name="f14" fmla="val 634626"/>
                <a:gd name="f15" fmla="val 190876"/>
                <a:gd name="f16" fmla="val 590295"/>
                <a:gd name="f17" fmla="val 244485"/>
                <a:gd name="f18" fmla="val 501458"/>
                <a:gd name="f19" fmla="val 351540"/>
                <a:gd name="f20" fmla="val 423083"/>
                <a:gd name="f21" fmla="val 466336"/>
                <a:gd name="f22" fmla="val 357524"/>
                <a:gd name="f23" fmla="val 587307"/>
                <a:gd name="f24" fmla="val 291965"/>
                <a:gd name="f25" fmla="val 708196"/>
                <a:gd name="f26" fmla="val 237391"/>
                <a:gd name="f27" fmla="val 834767"/>
                <a:gd name="f28" fmla="val 199554"/>
                <a:gd name="f29" fmla="val 966280"/>
                <a:gd name="f30" fmla="val 161632"/>
                <a:gd name="f31" fmla="val 1097463"/>
                <a:gd name="f32" fmla="val 142016"/>
                <a:gd name="f33" fmla="val 1233833"/>
                <a:gd name="f34" fmla="val 142104"/>
                <a:gd name="f35" fmla="val 1370286"/>
                <a:gd name="f36" fmla="val 142888"/>
                <a:gd name="f37" fmla="val 1437319"/>
                <a:gd name="f38" fmla="val 149862"/>
                <a:gd name="f39" fmla="val 1503858"/>
                <a:gd name="f40" fmla="val 166339"/>
                <a:gd name="f41" fmla="val 1568090"/>
                <a:gd name="f42" fmla="val 182555"/>
                <a:gd name="f43" fmla="val 1632405"/>
                <a:gd name="f44" fmla="val 207750"/>
                <a:gd name="f45" fmla="val 1693921"/>
                <a:gd name="f46" fmla="val 237914"/>
                <a:gd name="f47" fmla="val 1753129"/>
                <a:gd name="f48" fmla="val 253170"/>
                <a:gd name="f49" fmla="val 1782693"/>
                <a:gd name="f50" fmla="val 270084"/>
                <a:gd name="f51" fmla="val 1811680"/>
                <a:gd name="f52" fmla="val 287868"/>
                <a:gd name="f53" fmla="val 1840255"/>
                <a:gd name="f54" fmla="val 305914"/>
                <a:gd name="f55" fmla="val 1868748"/>
                <a:gd name="f56" fmla="val 325181"/>
                <a:gd name="f57" fmla="val 1896830"/>
                <a:gd name="f58" fmla="val 345232"/>
                <a:gd name="f59" fmla="val 1924581"/>
                <a:gd name="f60" fmla="val 385858"/>
                <a:gd name="f61" fmla="val 1979920"/>
                <a:gd name="f62" fmla="val 431017"/>
                <a:gd name="f63" fmla="val 2033612"/>
                <a:gd name="f64" fmla="val 477745"/>
                <a:gd name="f65" fmla="val 2087551"/>
                <a:gd name="f66" fmla="val 524474"/>
                <a:gd name="f67" fmla="val 2141573"/>
                <a:gd name="f68" fmla="val 573294"/>
                <a:gd name="f69" fmla="val 2195594"/>
                <a:gd name="f70" fmla="val 621156"/>
                <a:gd name="f71" fmla="val 2251756"/>
                <a:gd name="f72" fmla="val 645130"/>
                <a:gd name="f73" fmla="val 2279755"/>
                <a:gd name="f74" fmla="val 668843"/>
                <a:gd name="f75" fmla="val 2308412"/>
                <a:gd name="f76" fmla="val 692469"/>
                <a:gd name="f77" fmla="val 2337482"/>
                <a:gd name="f78" fmla="val 726731"/>
                <a:gd name="f79" fmla="val 2379562"/>
                <a:gd name="f80" fmla="val 737977"/>
                <a:gd name="f81" fmla="val 2392986"/>
                <a:gd name="f82" fmla="val 748700"/>
                <a:gd name="f83" fmla="val 2406738"/>
                <a:gd name="f84" fmla="val 760295"/>
                <a:gd name="f85" fmla="val 2419831"/>
                <a:gd name="f86" fmla="val 850788"/>
                <a:gd name="f87" fmla="val 2526392"/>
                <a:gd name="f88" fmla="val 948952"/>
                <a:gd name="f89" fmla="val 2624470"/>
                <a:gd name="f90" fmla="val 1048685"/>
                <a:gd name="f91" fmla="val 2717443"/>
                <a:gd name="f92" fmla="val 1098814"/>
                <a:gd name="f93" fmla="val 2763724"/>
                <a:gd name="f94" fmla="val 1149814"/>
                <a:gd name="f95" fmla="val 2808439"/>
                <a:gd name="f96" fmla="val 1202035"/>
                <a:gd name="f97" fmla="val 2851344"/>
                <a:gd name="f98" fmla="val 1254256"/>
                <a:gd name="f99" fmla="val 2894248"/>
                <a:gd name="f100" fmla="val 1307435"/>
                <a:gd name="f101" fmla="val 2935752"/>
                <a:gd name="f102" fmla="val 1362620"/>
                <a:gd name="f103" fmla="val 2974785"/>
                <a:gd name="f104" fmla="val 1472554"/>
                <a:gd name="f105" fmla="val 3053017"/>
                <a:gd name="f106" fmla="val 1591118"/>
                <a:gd name="f107" fmla="val 3122932"/>
                <a:gd name="f108" fmla="val 1721364"/>
                <a:gd name="f109" fmla="val 3170036"/>
                <a:gd name="f110" fmla="val 1786314"/>
                <a:gd name="f111" fmla="val 3193588"/>
                <a:gd name="f112" fmla="val 1853617"/>
                <a:gd name="f113" fmla="val 3211622"/>
                <a:gd name="f114" fmla="val 1922052"/>
                <a:gd name="f115" fmla="val 3225210"/>
                <a:gd name="f116" fmla="val 1939227"/>
                <a:gd name="f117" fmla="val 3228422"/>
                <a:gd name="f118" fmla="val 1956227"/>
                <a:gd name="f119" fmla="val 3232128"/>
                <a:gd name="f120" fmla="val 1973488"/>
                <a:gd name="f121" fmla="val 3234928"/>
                <a:gd name="f122" fmla="val 2025360"/>
                <a:gd name="f123" fmla="val 3243080"/>
                <a:gd name="f124" fmla="val 2060145"/>
                <a:gd name="f125" fmla="val 3247445"/>
                <a:gd name="f126" fmla="val 2094930"/>
                <a:gd name="f127" fmla="val 3252056"/>
                <a:gd name="f128" fmla="val 2130063"/>
                <a:gd name="f129" fmla="val 3254774"/>
                <a:gd name="f130" fmla="val 2147587"/>
                <a:gd name="f131" fmla="val 3256338"/>
                <a:gd name="f132" fmla="val 2165109"/>
                <a:gd name="f133" fmla="val 3257821"/>
                <a:gd name="f134" fmla="val 2182719"/>
                <a:gd name="f135" fmla="val 3258562"/>
                <a:gd name="f136" fmla="val 2200330"/>
                <a:gd name="f137" fmla="val 3259385"/>
                <a:gd name="f138" fmla="val 2217853"/>
                <a:gd name="f139" fmla="val 3260703"/>
                <a:gd name="f140" fmla="val 2235551"/>
                <a:gd name="f141" fmla="val 3261197"/>
                <a:gd name="f142" fmla="val 2288556"/>
                <a:gd name="f143" fmla="val 3262350"/>
                <a:gd name="f144" fmla="val 2306166"/>
                <a:gd name="f145" fmla="val 3262761"/>
                <a:gd name="f146" fmla="val 2323951"/>
                <a:gd name="f147" fmla="val 3262185"/>
                <a:gd name="f148" fmla="val 2341648"/>
                <a:gd name="f149" fmla="val 3262103"/>
                <a:gd name="f150" fmla="val 2368238"/>
                <a:gd name="f151" fmla="val 3261856"/>
                <a:gd name="f152" fmla="val 2376869"/>
                <a:gd name="f153" fmla="val 3261609"/>
                <a:gd name="f154" fmla="val 2385325"/>
                <a:gd name="f155" fmla="val 3261115"/>
                <a:gd name="f156" fmla="val 2393869"/>
                <a:gd name="f157" fmla="val 3260785"/>
                <a:gd name="f158" fmla="val 2402412"/>
                <a:gd name="f159" fmla="val 3260373"/>
                <a:gd name="f160" fmla="val 2410956"/>
                <a:gd name="f161" fmla="val 3260127"/>
                <a:gd name="f162" fmla="val 2419413"/>
                <a:gd name="f163" fmla="val 3259550"/>
                <a:gd name="f164" fmla="val 2444869"/>
                <a:gd name="f165" fmla="val 3257574"/>
                <a:gd name="f166" fmla="val 2478782"/>
                <a:gd name="f167" fmla="val 3255021"/>
                <a:gd name="f168" fmla="val 2512434"/>
                <a:gd name="f169" fmla="val 3250739"/>
                <a:gd name="f170" fmla="val 2545824"/>
                <a:gd name="f171" fmla="val 3245798"/>
                <a:gd name="f172" fmla="val 2679470"/>
                <a:gd name="f173" fmla="val 3224881"/>
                <a:gd name="f174" fmla="val 2807973"/>
                <a:gd name="f175" fmla="val 3183954"/>
                <a:gd name="f176" fmla="val 2930373"/>
                <a:gd name="f177" fmla="val 3126555"/>
                <a:gd name="f178" fmla="val 3053210"/>
                <a:gd name="f179" fmla="val 3069817"/>
                <a:gd name="f180" fmla="val 3170118"/>
                <a:gd name="f181" fmla="val 2997184"/>
                <a:gd name="f182" fmla="val 3285631"/>
                <a:gd name="f183" fmla="val 2917552"/>
                <a:gd name="f184" fmla="val 3314487"/>
                <a:gd name="f185" fmla="val 2897706"/>
                <a:gd name="f186" fmla="val 3343169"/>
                <a:gd name="f187" fmla="val 2876954"/>
                <a:gd name="f188" fmla="val 3371764"/>
                <a:gd name="f189" fmla="val 2856120"/>
                <a:gd name="f190" fmla="val 3400534"/>
                <a:gd name="f191" fmla="val 2835285"/>
                <a:gd name="f192" fmla="val 3429216"/>
                <a:gd name="f193" fmla="val 2814121"/>
                <a:gd name="f194" fmla="val 3457898"/>
                <a:gd name="f195" fmla="val 2792628"/>
                <a:gd name="f196" fmla="val 3632344"/>
                <a:gd name="f197" fmla="val 2660869"/>
                <a:gd name="f198" fmla="val 3752043"/>
                <a:gd name="f199" fmla="val 2571190"/>
                <a:gd name="f200" fmla="val 3872873"/>
                <a:gd name="f201" fmla="val 2487687"/>
                <a:gd name="f202" fmla="val 3990915"/>
                <a:gd name="f203" fmla="val 2405832"/>
                <a:gd name="f204" fmla="val 4108869"/>
                <a:gd name="f205" fmla="val 2323976"/>
                <a:gd name="f206" fmla="val 4222378"/>
                <a:gd name="f207" fmla="val 2241297"/>
                <a:gd name="f208" fmla="val 4324988"/>
                <a:gd name="f209" fmla="val 2152196"/>
                <a:gd name="f210" fmla="val 4427598"/>
                <a:gd name="f211" fmla="val 2063258"/>
                <a:gd name="f212" fmla="val 4520270"/>
                <a:gd name="f213" fmla="val 1968474"/>
                <a:gd name="f214" fmla="val 4592106"/>
                <a:gd name="f215" fmla="val 1861501"/>
                <a:gd name="f216" fmla="val 4628024"/>
                <a:gd name="f217" fmla="val 1808057"/>
                <a:gd name="f218" fmla="val 4658712"/>
                <a:gd name="f219" fmla="val 1751730"/>
                <a:gd name="f220" fmla="val 4683122"/>
                <a:gd name="f221" fmla="val 1692521"/>
                <a:gd name="f222" fmla="val 4707706"/>
                <a:gd name="f223" fmla="val 1633393"/>
                <a:gd name="f224" fmla="val 4725404"/>
                <a:gd name="f225" fmla="val 1571467"/>
                <a:gd name="f226" fmla="val 4738568"/>
                <a:gd name="f227" fmla="val 1507893"/>
                <a:gd name="f228" fmla="val 4745106"/>
                <a:gd name="f229" fmla="val 1476106"/>
                <a:gd name="f230" fmla="val 4750338"/>
                <a:gd name="f231" fmla="val 1443742"/>
                <a:gd name="f232" fmla="val 4753912"/>
                <a:gd name="f233" fmla="val 1411050"/>
                <a:gd name="f234" fmla="val 4754958"/>
                <a:gd name="f235" fmla="val 1402897"/>
                <a:gd name="f236" fmla="val 4755656"/>
                <a:gd name="f237" fmla="val 1394662"/>
                <a:gd name="f238" fmla="val 4756440"/>
                <a:gd name="f239" fmla="val 1386509"/>
                <a:gd name="f240" fmla="val 4757138"/>
                <a:gd name="f241" fmla="val 1378274"/>
                <a:gd name="f242" fmla="val 4758010"/>
                <a:gd name="f243" fmla="val 1370204"/>
                <a:gd name="f244" fmla="val 4758358"/>
                <a:gd name="f245" fmla="val 1361475"/>
                <a:gd name="f246" fmla="val 4761148"/>
                <a:gd name="f247" fmla="val 1309759"/>
                <a:gd name="f248" fmla="val 4763676"/>
                <a:gd name="f249" fmla="val 1240751"/>
                <a:gd name="f250" fmla="val 4762106"/>
                <a:gd name="f251" fmla="val 1171659"/>
                <a:gd name="f252" fmla="val 4756354"/>
                <a:gd name="f253" fmla="val 1102980"/>
                <a:gd name="f254" fmla="val 4750774"/>
                <a:gd name="f255" fmla="val 1034218"/>
                <a:gd name="f256" fmla="val 4740050"/>
                <a:gd name="f257" fmla="val 966033"/>
                <a:gd name="f258" fmla="val 4725578"/>
                <a:gd name="f259" fmla="val 898753"/>
                <a:gd name="f260" fmla="val 4710932"/>
                <a:gd name="f261" fmla="val 831473"/>
                <a:gd name="f262" fmla="val 4692624"/>
                <a:gd name="f263" fmla="val 765100"/>
                <a:gd name="f264" fmla="val 4673358"/>
                <a:gd name="f265" fmla="val 699384"/>
                <a:gd name="f266" fmla="val 4634912"/>
                <a:gd name="f267" fmla="val 568037"/>
                <a:gd name="f268" fmla="val 4592456"/>
                <a:gd name="f269" fmla="val 438419"/>
                <a:gd name="f270" fmla="val 4538491"/>
                <a:gd name="f271" fmla="val 312754"/>
                <a:gd name="f272" fmla="val 4511464"/>
                <a:gd name="f273" fmla="val 250003"/>
                <a:gd name="f274" fmla="val 4481301"/>
                <a:gd name="f275" fmla="val 188406"/>
                <a:gd name="f276" fmla="val 4446604"/>
                <a:gd name="f277" fmla="val 129196"/>
                <a:gd name="f278" fmla="val 4438147"/>
                <a:gd name="f279" fmla="val 114291"/>
                <a:gd name="f280" fmla="val 4428819"/>
                <a:gd name="f281" fmla="val 99798"/>
                <a:gd name="f282" fmla="val 4419840"/>
                <a:gd name="f283" fmla="val 85222"/>
                <a:gd name="f284" fmla="val 4410598"/>
                <a:gd name="f285" fmla="val 70728"/>
                <a:gd name="f286" fmla="val 4401008"/>
                <a:gd name="f287" fmla="val 56482"/>
                <a:gd name="f288" fmla="val 4391680"/>
                <a:gd name="f289" fmla="val 42071"/>
                <a:gd name="f290" fmla="val 4361930"/>
                <a:gd name="f291" fmla="val 4588871"/>
                <a:gd name="f292" fmla="val 4613640"/>
                <a:gd name="f293" fmla="val 38859"/>
                <a:gd name="f294" fmla="val 4653306"/>
                <a:gd name="f295" fmla="val 102762"/>
                <a:gd name="f296" fmla="val 4690706"/>
                <a:gd name="f297" fmla="val 167901"/>
                <a:gd name="f298" fmla="val 4724445"/>
                <a:gd name="f299" fmla="val 234687"/>
                <a:gd name="f300" fmla="val 4792096"/>
                <a:gd name="f301" fmla="val 368257"/>
                <a:gd name="f302" fmla="val 4844230"/>
                <a:gd name="f303" fmla="val 508828"/>
                <a:gd name="f304" fmla="val 4876138"/>
                <a:gd name="f305" fmla="val 653022"/>
                <a:gd name="f306" fmla="val 4892005"/>
                <a:gd name="f307" fmla="val 725161"/>
                <a:gd name="f308" fmla="val 4903077"/>
                <a:gd name="f309" fmla="val 797874"/>
                <a:gd name="f310" fmla="val 4911707"/>
                <a:gd name="f311" fmla="val 870671"/>
                <a:gd name="f312" fmla="val 4920513"/>
                <a:gd name="f313" fmla="val 943386"/>
                <a:gd name="f314" fmla="val 4927574"/>
                <a:gd name="f315" fmla="val 1016019"/>
                <a:gd name="f316" fmla="val 4934810"/>
                <a:gd name="f317" fmla="val 1088487"/>
                <a:gd name="f318" fmla="val 4941697"/>
                <a:gd name="f319" fmla="val 1161036"/>
                <a:gd name="f320" fmla="val 4947799"/>
                <a:gd name="f321" fmla="val 1233586"/>
                <a:gd name="f322" fmla="val 4953206"/>
                <a:gd name="f323" fmla="val 1306301"/>
                <a:gd name="f324" fmla="val 4956954"/>
                <a:gd name="f325" fmla="val 1360899"/>
                <a:gd name="f326" fmla="val 4957651"/>
                <a:gd name="f327" fmla="val 1369875"/>
                <a:gd name="f328" fmla="val 4958087"/>
                <a:gd name="f329" fmla="val 1379510"/>
                <a:gd name="f330" fmla="val 4958610"/>
                <a:gd name="f331" fmla="val 1388980"/>
                <a:gd name="f332" fmla="val 4959133"/>
                <a:gd name="f333" fmla="val 1398450"/>
                <a:gd name="f334" fmla="val 4959656"/>
                <a:gd name="f335" fmla="val 1408003"/>
                <a:gd name="f336" fmla="val 4959830"/>
                <a:gd name="f337" fmla="val 1417555"/>
                <a:gd name="f338" fmla="val 4961138"/>
                <a:gd name="f339" fmla="val 1455683"/>
                <a:gd name="f340" fmla="val 4960702"/>
                <a:gd name="f341" fmla="val 1494140"/>
                <a:gd name="f342" fmla="val 4958174"/>
                <a:gd name="f343" fmla="val 1532680"/>
                <a:gd name="f344" fmla="val 4948760"/>
                <a:gd name="f345" fmla="val 1686920"/>
                <a:gd name="f346" fmla="val 4904908"/>
                <a:gd name="f347" fmla="val 1842314"/>
                <a:gd name="f348" fmla="val 4834030"/>
                <a:gd name="f349" fmla="val 1984861"/>
                <a:gd name="f350" fmla="val 4763328"/>
                <a:gd name="f351" fmla="val 2127820"/>
                <a:gd name="f352" fmla="val 4665860"/>
                <a:gd name="f353" fmla="val 2256121"/>
                <a:gd name="f354" fmla="val 4558106"/>
                <a:gd name="f355" fmla="val 2368857"/>
                <a:gd name="f356" fmla="val 4504230"/>
                <a:gd name="f357" fmla="val 2425432"/>
                <a:gd name="f358" fmla="val 4447650"/>
                <a:gd name="f359" fmla="val 2478465"/>
                <a:gd name="f360" fmla="val 4389936"/>
                <a:gd name="f361" fmla="val 2528945"/>
                <a:gd name="f362" fmla="val 4332223"/>
                <a:gd name="f363" fmla="val 2579425"/>
                <a:gd name="f364" fmla="val 4273726"/>
                <a:gd name="f365" fmla="val 2628011"/>
                <a:gd name="f366" fmla="val 4214618"/>
                <a:gd name="f367" fmla="val 2674457"/>
                <a:gd name="f368" fmla="val 4096664"/>
                <a:gd name="f369" fmla="val 2767759"/>
                <a:gd name="f370" fmla="val 3976094"/>
                <a:gd name="f371" fmla="val 2852826"/>
                <a:gd name="f372" fmla="val 3858489"/>
                <a:gd name="f373" fmla="val 2936658"/>
                <a:gd name="f374" fmla="val 3768868"/>
                <a:gd name="f375" fmla="val 3000643"/>
                <a:gd name="f376" fmla="val 3738530"/>
                <a:gd name="f377" fmla="val 3022136"/>
                <a:gd name="f378" fmla="val 3707929"/>
                <a:gd name="f379" fmla="val 3043794"/>
                <a:gd name="f380" fmla="val 3676806"/>
                <a:gd name="f381" fmla="val 3065040"/>
                <a:gd name="f382" fmla="val 3645770"/>
                <a:gd name="f383" fmla="val 3086369"/>
                <a:gd name="f384" fmla="val 3614386"/>
                <a:gd name="f385" fmla="val 3107615"/>
                <a:gd name="f386" fmla="val 3582477"/>
                <a:gd name="f387" fmla="val 3128614"/>
                <a:gd name="f388" fmla="val 3550483"/>
                <a:gd name="f389" fmla="val 3149449"/>
                <a:gd name="f390" fmla="val 3518226"/>
                <a:gd name="f391" fmla="val 3485185"/>
                <a:gd name="f392" fmla="val 3190377"/>
                <a:gd name="f393" fmla="val 3419452"/>
                <a:gd name="f394" fmla="val 3230975"/>
                <a:gd name="f395" fmla="val 3351625"/>
                <a:gd name="f396" fmla="val 3270338"/>
                <a:gd name="f397" fmla="val 3280923"/>
                <a:gd name="f398" fmla="val 3306325"/>
                <a:gd name="f399" fmla="val 3210307"/>
                <a:gd name="f400" fmla="val 3342476"/>
                <a:gd name="f401" fmla="val 3137251"/>
                <a:gd name="f402" fmla="val 3376074"/>
                <a:gd name="f403" fmla="val 3061230"/>
                <a:gd name="f404" fmla="val 3404897"/>
                <a:gd name="f405" fmla="val 2909886"/>
                <a:gd name="f406" fmla="val 3463366"/>
                <a:gd name="f407" fmla="val 2747295"/>
                <a:gd name="f408" fmla="val 3502810"/>
                <a:gd name="f409" fmla="val 2583137"/>
                <a:gd name="f410" fmla="val 3518292"/>
                <a:gd name="f411" fmla="val 2542075"/>
                <a:gd name="f412" fmla="val 3521999"/>
                <a:gd name="f413" fmla="val 2501013"/>
                <a:gd name="f414" fmla="val 3524798"/>
                <a:gd name="f415" fmla="val 2460038"/>
                <a:gd name="f416" fmla="val 3525622"/>
                <a:gd name="f417" fmla="val 2429264"/>
                <a:gd name="f418" fmla="val 3526280"/>
                <a:gd name="f419" fmla="val 2419064"/>
                <a:gd name="f420" fmla="val 3526363"/>
                <a:gd name="f421" fmla="val 2408777"/>
                <a:gd name="f422" fmla="val 3526116"/>
                <a:gd name="f423" fmla="val 2398576"/>
                <a:gd name="f424" fmla="val 2367977"/>
                <a:gd name="f425" fmla="val 3525786"/>
                <a:gd name="f426" fmla="val 2338249"/>
                <a:gd name="f427" fmla="val 3524716"/>
                <a:gd name="f428" fmla="val 2259089"/>
                <a:gd name="f429" fmla="val 3522327"/>
                <a:gd name="f430" fmla="val 2179756"/>
                <a:gd name="f431" fmla="val 3516399"/>
                <a:gd name="f432" fmla="val 2100770"/>
                <a:gd name="f433" fmla="val 3506845"/>
                <a:gd name="f434" fmla="val 2021699"/>
                <a:gd name="f435" fmla="val 3497787"/>
                <a:gd name="f436" fmla="val 1942801"/>
                <a:gd name="f437" fmla="val 3484776"/>
                <a:gd name="f438" fmla="val 1864776"/>
                <a:gd name="f439" fmla="val 3467483"/>
                <a:gd name="f440" fmla="val 1786836"/>
                <a:gd name="f441" fmla="val 3450025"/>
                <a:gd name="f442" fmla="val 1709508"/>
                <a:gd name="f443" fmla="val 3429355"/>
                <a:gd name="f444" fmla="val 1632964"/>
                <a:gd name="f445" fmla="val 3405803"/>
                <a:gd name="f446" fmla="val 1480138"/>
                <a:gd name="f447" fmla="val 3358288"/>
                <a:gd name="f448" fmla="val 1329055"/>
                <a:gd name="f449" fmla="val 3299160"/>
                <a:gd name="f450" fmla="val 1189219"/>
                <a:gd name="f451" fmla="val 3220352"/>
                <a:gd name="f452" fmla="val 1049296"/>
                <a:gd name="f453" fmla="val 3141708"/>
                <a:gd name="f454" fmla="val 924367"/>
                <a:gd name="f455" fmla="val 3041982"/>
                <a:gd name="f456" fmla="val 815305"/>
                <a:gd name="f457" fmla="val 2931634"/>
                <a:gd name="f458" fmla="val 760469"/>
                <a:gd name="f459" fmla="val 2876542"/>
                <a:gd name="f460" fmla="val 710603"/>
                <a:gd name="f461" fmla="val 2817909"/>
                <a:gd name="f462" fmla="val 663699"/>
                <a:gd name="f463" fmla="val 2757877"/>
                <a:gd name="f464" fmla="val 617059"/>
                <a:gd name="f465" fmla="val 2697597"/>
                <a:gd name="f466" fmla="val 572684"/>
                <a:gd name="f467" fmla="val 2636411"/>
                <a:gd name="f468" fmla="val 531274"/>
                <a:gd name="f469" fmla="val 2573907"/>
                <a:gd name="f470" fmla="val 520638"/>
                <a:gd name="f471" fmla="val 2558426"/>
                <a:gd name="f472" fmla="val 510612"/>
                <a:gd name="f473" fmla="val 2542697"/>
                <a:gd name="f474" fmla="val 500325"/>
                <a:gd name="f475" fmla="val 2527051"/>
                <a:gd name="f476" fmla="val 470771"/>
                <a:gd name="f477" fmla="val 2481594"/>
                <a:gd name="f478" fmla="val 451853"/>
                <a:gd name="f479" fmla="val 2452195"/>
                <a:gd name="f480" fmla="val 432238"/>
                <a:gd name="f481" fmla="val 2423043"/>
                <a:gd name="f482" fmla="val 412448"/>
                <a:gd name="f483" fmla="val 2393479"/>
                <a:gd name="f484" fmla="val 291616"/>
                <a:gd name="f485" fmla="val 2213464"/>
                <a:gd name="f486" fmla="val 251078"/>
                <a:gd name="f487" fmla="val 2152113"/>
                <a:gd name="f488" fmla="val 211062"/>
                <a:gd name="f489" fmla="val 2088951"/>
                <a:gd name="f490" fmla="val 173662"/>
                <a:gd name="f491" fmla="val 2023154"/>
                <a:gd name="f492" fmla="val 155005"/>
                <a:gd name="f493" fmla="val 1990214"/>
                <a:gd name="f494" fmla="val 136960"/>
                <a:gd name="f495" fmla="val 1956697"/>
                <a:gd name="f496" fmla="val 120483"/>
                <a:gd name="f497" fmla="val 1922276"/>
                <a:gd name="f498" fmla="val 104093"/>
                <a:gd name="f499" fmla="val 1887771"/>
                <a:gd name="f500" fmla="val 88837"/>
                <a:gd name="f501" fmla="val 1852608"/>
                <a:gd name="f502" fmla="val 75324"/>
                <a:gd name="f503" fmla="val 1816703"/>
                <a:gd name="f504" fmla="val 62072"/>
                <a:gd name="f505" fmla="val 1780717"/>
                <a:gd name="f506" fmla="val 50303"/>
                <a:gd name="f507" fmla="val 1744235"/>
                <a:gd name="f508" fmla="val 40713"/>
                <a:gd name="f509" fmla="val 1707179"/>
                <a:gd name="f510" fmla="val 36180"/>
                <a:gd name="f511" fmla="val 1688650"/>
                <a:gd name="f512" fmla="val 31560"/>
                <a:gd name="f513" fmla="val 1670039"/>
                <a:gd name="f514" fmla="val 27811"/>
                <a:gd name="f515" fmla="val 1651346"/>
                <a:gd name="f516" fmla="val 22144"/>
                <a:gd name="f517" fmla="val 1623346"/>
                <a:gd name="f518" fmla="val 17436"/>
                <a:gd name="f519" fmla="val 1595265"/>
                <a:gd name="f520" fmla="val 5144"/>
                <a:gd name="f521" fmla="val 1520328"/>
                <a:gd name="f522" fmla="val 1444978"/>
                <a:gd name="f523" fmla="val 349"/>
                <a:gd name="f524" fmla="val 1223293"/>
                <a:gd name="f525" fmla="val 16652"/>
                <a:gd name="f526" fmla="val 1076299"/>
                <a:gd name="f527" fmla="val 48385"/>
                <a:gd name="f528" fmla="val 931939"/>
                <a:gd name="f529" fmla="val 80032"/>
                <a:gd name="f530" fmla="val 787663"/>
                <a:gd name="f531" fmla="val 128504"/>
                <a:gd name="f532" fmla="val 646187"/>
                <a:gd name="f533" fmla="val 193801"/>
                <a:gd name="f534" fmla="val 511957"/>
                <a:gd name="f535" fmla="val 259404"/>
                <a:gd name="f536" fmla="val 377727"/>
                <a:gd name="f537" fmla="val 339740"/>
                <a:gd name="f538" fmla="val 250559"/>
                <a:gd name="f539" fmla="val 431660"/>
                <a:gd name="f540" fmla="val 131379"/>
                <a:gd name="f541" fmla="+- 0 0 -90"/>
                <a:gd name="f542" fmla="*/ f3 1 4960548"/>
                <a:gd name="f543" fmla="*/ f4 1 3526297"/>
                <a:gd name="f544" fmla="val f5"/>
                <a:gd name="f545" fmla="val f6"/>
                <a:gd name="f546" fmla="val f7"/>
                <a:gd name="f547" fmla="*/ f541 f0 1"/>
                <a:gd name="f548" fmla="+- f546 0 f544"/>
                <a:gd name="f549" fmla="+- f545 0 f544"/>
                <a:gd name="f550" fmla="*/ f547 1 f2"/>
                <a:gd name="f551" fmla="*/ f549 1 4960548"/>
                <a:gd name="f552" fmla="*/ f548 1 3526297"/>
                <a:gd name="f553" fmla="*/ 542883 f549 1"/>
                <a:gd name="f554" fmla="*/ 0 f548 1"/>
                <a:gd name="f555" fmla="*/ 826658 f549 1"/>
                <a:gd name="f556" fmla="*/ 730698 f549 1"/>
                <a:gd name="f557" fmla="*/ 89329 f548 1"/>
                <a:gd name="f558" fmla="*/ 590295 f549 1"/>
                <a:gd name="f559" fmla="*/ 244485 f548 1"/>
                <a:gd name="f560" fmla="*/ 357524 f549 1"/>
                <a:gd name="f561" fmla="*/ 587307 f548 1"/>
                <a:gd name="f562" fmla="*/ 199554 f549 1"/>
                <a:gd name="f563" fmla="*/ 966280 f548 1"/>
                <a:gd name="f564" fmla="*/ 142104 f549 1"/>
                <a:gd name="f565" fmla="*/ 1370286 f548 1"/>
                <a:gd name="f566" fmla="*/ 166339 f549 1"/>
                <a:gd name="f567" fmla="*/ 1568090 f548 1"/>
                <a:gd name="f568" fmla="*/ 237914 f549 1"/>
                <a:gd name="f569" fmla="*/ 1753129 f548 1"/>
                <a:gd name="f570" fmla="*/ 287868 f549 1"/>
                <a:gd name="f571" fmla="*/ 1840255 f548 1"/>
                <a:gd name="f572" fmla="*/ 345232 f549 1"/>
                <a:gd name="f573" fmla="*/ 1924581 f548 1"/>
                <a:gd name="f574" fmla="*/ 477745 f549 1"/>
                <a:gd name="f575" fmla="*/ 2087551 f548 1"/>
                <a:gd name="f576" fmla="*/ 621156 f549 1"/>
                <a:gd name="f577" fmla="*/ 2251756 f548 1"/>
                <a:gd name="f578" fmla="*/ 692469 f549 1"/>
                <a:gd name="f579" fmla="*/ 2337482 f548 1"/>
                <a:gd name="f580" fmla="*/ 726731 f549 1"/>
                <a:gd name="f581" fmla="*/ 2379562 f548 1"/>
                <a:gd name="f582" fmla="*/ 760295 f549 1"/>
                <a:gd name="f583" fmla="*/ 2419831 f548 1"/>
                <a:gd name="f584" fmla="*/ 1048685 f549 1"/>
                <a:gd name="f585" fmla="*/ 2717443 f548 1"/>
                <a:gd name="f586" fmla="*/ 1202035 f549 1"/>
                <a:gd name="f587" fmla="*/ 2851344 f548 1"/>
                <a:gd name="f588" fmla="*/ 1362620 f549 1"/>
                <a:gd name="f589" fmla="*/ 2974785 f548 1"/>
                <a:gd name="f590" fmla="*/ 1721364 f549 1"/>
                <a:gd name="f591" fmla="*/ 3170036 f548 1"/>
                <a:gd name="f592" fmla="*/ 1922052 f549 1"/>
                <a:gd name="f593" fmla="*/ 3225210 f548 1"/>
                <a:gd name="f594" fmla="*/ 1973488 f549 1"/>
                <a:gd name="f595" fmla="*/ 3234928 f548 1"/>
                <a:gd name="f596" fmla="*/ 2025360 f549 1"/>
                <a:gd name="f597" fmla="*/ 3243080 f548 1"/>
                <a:gd name="f598" fmla="*/ 2130063 f549 1"/>
                <a:gd name="f599" fmla="*/ 3254774 f548 1"/>
                <a:gd name="f600" fmla="*/ 2182719 f549 1"/>
                <a:gd name="f601" fmla="*/ 3258562 f548 1"/>
                <a:gd name="f602" fmla="*/ 2235551 f549 1"/>
                <a:gd name="f603" fmla="*/ 3261197 f548 1"/>
                <a:gd name="f604" fmla="*/ 2288556 f549 1"/>
                <a:gd name="f605" fmla="*/ 3262350 f548 1"/>
                <a:gd name="f606" fmla="*/ 2341648 f549 1"/>
                <a:gd name="f607" fmla="*/ 3262103 f548 1"/>
                <a:gd name="f608" fmla="*/ 2368238 f549 1"/>
                <a:gd name="f609" fmla="*/ 3261856 f548 1"/>
                <a:gd name="f610" fmla="*/ 2393869 f549 1"/>
                <a:gd name="f611" fmla="*/ 3260785 f548 1"/>
                <a:gd name="f612" fmla="*/ 2419413 f549 1"/>
                <a:gd name="f613" fmla="*/ 3259550 f548 1"/>
                <a:gd name="f614" fmla="*/ 2444869 f549 1"/>
                <a:gd name="f615" fmla="*/ 3257574 f548 1"/>
                <a:gd name="f616" fmla="*/ 2545824 f549 1"/>
                <a:gd name="f617" fmla="*/ 3245798 f548 1"/>
                <a:gd name="f618" fmla="*/ 2930373 f549 1"/>
                <a:gd name="f619" fmla="*/ 3126555 f548 1"/>
                <a:gd name="f620" fmla="*/ 3285631 f549 1"/>
                <a:gd name="f621" fmla="*/ 2917552 f548 1"/>
                <a:gd name="f622" fmla="*/ 3371764 f549 1"/>
                <a:gd name="f623" fmla="*/ 2856120 f548 1"/>
                <a:gd name="f624" fmla="*/ 3457898 f549 1"/>
                <a:gd name="f625" fmla="*/ 2792628 f548 1"/>
                <a:gd name="f626" fmla="*/ 3632344 f549 1"/>
                <a:gd name="f627" fmla="*/ 2660869 f548 1"/>
                <a:gd name="f628" fmla="*/ 3990915 f549 1"/>
                <a:gd name="f629" fmla="*/ 2405832 f548 1"/>
                <a:gd name="f630" fmla="*/ 4324988 f549 1"/>
                <a:gd name="f631" fmla="*/ 2152196 f548 1"/>
                <a:gd name="f632" fmla="*/ 4592106 f549 1"/>
                <a:gd name="f633" fmla="*/ 1861501 f548 1"/>
                <a:gd name="f634" fmla="*/ 4683122 f549 1"/>
                <a:gd name="f635" fmla="*/ 1692521 f548 1"/>
                <a:gd name="f636" fmla="*/ 4738568 f549 1"/>
                <a:gd name="f637" fmla="*/ 1507893 f548 1"/>
                <a:gd name="f638" fmla="*/ 4753912 f549 1"/>
                <a:gd name="f639" fmla="*/ 1411050 f548 1"/>
                <a:gd name="f640" fmla="*/ 4756440 f549 1"/>
                <a:gd name="f641" fmla="*/ 1386509 f548 1"/>
                <a:gd name="f642" fmla="*/ 4758358 f549 1"/>
                <a:gd name="f643" fmla="*/ 1361475 f548 1"/>
                <a:gd name="f644" fmla="*/ 4761148 f549 1"/>
                <a:gd name="f645" fmla="*/ 1309759 f548 1"/>
                <a:gd name="f646" fmla="*/ 4756354 f549 1"/>
                <a:gd name="f647" fmla="*/ 1102980 f548 1"/>
                <a:gd name="f648" fmla="*/ 4725578 f549 1"/>
                <a:gd name="f649" fmla="*/ 898753 f548 1"/>
                <a:gd name="f650" fmla="*/ 4673358 f549 1"/>
                <a:gd name="f651" fmla="*/ 699384 f548 1"/>
                <a:gd name="f652" fmla="*/ 4538491 f549 1"/>
                <a:gd name="f653" fmla="*/ 312754 f548 1"/>
                <a:gd name="f654" fmla="*/ 4446604 f549 1"/>
                <a:gd name="f655" fmla="*/ 129196 f548 1"/>
                <a:gd name="f656" fmla="*/ 4419840 f549 1"/>
                <a:gd name="f657" fmla="*/ 85222 f548 1"/>
                <a:gd name="f658" fmla="*/ 4391680 f549 1"/>
                <a:gd name="f659" fmla="*/ 42071 f548 1"/>
                <a:gd name="f660" fmla="*/ 4361930 f549 1"/>
                <a:gd name="f661" fmla="*/ 4588871 f549 1"/>
                <a:gd name="f662" fmla="*/ 4613640 f549 1"/>
                <a:gd name="f663" fmla="*/ 38859 f548 1"/>
                <a:gd name="f664" fmla="*/ 4724445 f549 1"/>
                <a:gd name="f665" fmla="*/ 234687 f548 1"/>
                <a:gd name="f666" fmla="*/ 4876138 f549 1"/>
                <a:gd name="f667" fmla="*/ 653022 f548 1"/>
                <a:gd name="f668" fmla="*/ 4911707 f549 1"/>
                <a:gd name="f669" fmla="*/ 870671 f548 1"/>
                <a:gd name="f670" fmla="*/ 4934810 f549 1"/>
                <a:gd name="f671" fmla="*/ 1088487 f548 1"/>
                <a:gd name="f672" fmla="*/ 4953206 f549 1"/>
                <a:gd name="f673" fmla="*/ 1306301 f548 1"/>
                <a:gd name="f674" fmla="*/ 4956954 f549 1"/>
                <a:gd name="f675" fmla="*/ 1360899 f548 1"/>
                <a:gd name="f676" fmla="*/ 4958610 f549 1"/>
                <a:gd name="f677" fmla="*/ 1388980 f548 1"/>
                <a:gd name="f678" fmla="*/ 4959830 f549 1"/>
                <a:gd name="f679" fmla="*/ 1417555 f548 1"/>
                <a:gd name="f680" fmla="*/ 4958174 f549 1"/>
                <a:gd name="f681" fmla="*/ 1532680 f548 1"/>
                <a:gd name="f682" fmla="*/ 4834030 f549 1"/>
                <a:gd name="f683" fmla="*/ 1984861 f548 1"/>
                <a:gd name="f684" fmla="*/ 4558106 f549 1"/>
                <a:gd name="f685" fmla="*/ 2368857 f548 1"/>
                <a:gd name="f686" fmla="*/ 4389936 f549 1"/>
                <a:gd name="f687" fmla="*/ 2528945 f548 1"/>
                <a:gd name="f688" fmla="*/ 4214618 f549 1"/>
                <a:gd name="f689" fmla="*/ 2674457 f548 1"/>
                <a:gd name="f690" fmla="*/ 3858489 f549 1"/>
                <a:gd name="f691" fmla="*/ 2936658 f548 1"/>
                <a:gd name="f692" fmla="*/ 3768868 f549 1"/>
                <a:gd name="f693" fmla="*/ 3000643 f548 1"/>
                <a:gd name="f694" fmla="*/ 3676806 f549 1"/>
                <a:gd name="f695" fmla="*/ 3065040 f548 1"/>
                <a:gd name="f696" fmla="*/ 3582477 f549 1"/>
                <a:gd name="f697" fmla="*/ 3128614 f548 1"/>
                <a:gd name="f698" fmla="*/ 3485185 f549 1"/>
                <a:gd name="f699" fmla="*/ 3190377 f548 1"/>
                <a:gd name="f700" fmla="*/ 3280923 f549 1"/>
                <a:gd name="f701" fmla="*/ 3306325 f548 1"/>
                <a:gd name="f702" fmla="*/ 3061230 f549 1"/>
                <a:gd name="f703" fmla="*/ 3404897 f548 1"/>
                <a:gd name="f704" fmla="*/ 2583137 f549 1"/>
                <a:gd name="f705" fmla="*/ 3518292 f548 1"/>
                <a:gd name="f706" fmla="*/ 2460038 f549 1"/>
                <a:gd name="f707" fmla="*/ 3525622 f548 1"/>
                <a:gd name="f708" fmla="*/ 2429264 f549 1"/>
                <a:gd name="f709" fmla="*/ 3526280 f548 1"/>
                <a:gd name="f710" fmla="*/ 2398576 f549 1"/>
                <a:gd name="f711" fmla="*/ 3526116 f548 1"/>
                <a:gd name="f712" fmla="*/ 2367977 f549 1"/>
                <a:gd name="f713" fmla="*/ 3525786 f548 1"/>
                <a:gd name="f714" fmla="*/ 2338249 f549 1"/>
                <a:gd name="f715" fmla="*/ 3524716 f548 1"/>
                <a:gd name="f716" fmla="*/ 2100770 f549 1"/>
                <a:gd name="f717" fmla="*/ 3506845 f548 1"/>
                <a:gd name="f718" fmla="*/ 1864776 f549 1"/>
                <a:gd name="f719" fmla="*/ 3467483 f548 1"/>
                <a:gd name="f720" fmla="*/ 1632964 f549 1"/>
                <a:gd name="f721" fmla="*/ 3405803 f548 1"/>
                <a:gd name="f722" fmla="*/ 1189219 f549 1"/>
                <a:gd name="f723" fmla="*/ 3220352 f548 1"/>
                <a:gd name="f724" fmla="*/ 815305 f549 1"/>
                <a:gd name="f725" fmla="*/ 2931634 f548 1"/>
                <a:gd name="f726" fmla="*/ 663699 f549 1"/>
                <a:gd name="f727" fmla="*/ 2757877 f548 1"/>
                <a:gd name="f728" fmla="*/ 531274 f549 1"/>
                <a:gd name="f729" fmla="*/ 2573907 f548 1"/>
                <a:gd name="f730" fmla="*/ 500325 f549 1"/>
                <a:gd name="f731" fmla="*/ 2527051 f548 1"/>
                <a:gd name="f732" fmla="*/ 470771 f549 1"/>
                <a:gd name="f733" fmla="*/ 2481594 f548 1"/>
                <a:gd name="f734" fmla="*/ 412448 f549 1"/>
                <a:gd name="f735" fmla="*/ 2393479 f548 1"/>
                <a:gd name="f736" fmla="*/ 291616 f549 1"/>
                <a:gd name="f737" fmla="*/ 2213464 f548 1"/>
                <a:gd name="f738" fmla="*/ 173662 f549 1"/>
                <a:gd name="f739" fmla="*/ 2023154 f548 1"/>
                <a:gd name="f740" fmla="*/ 120483 f549 1"/>
                <a:gd name="f741" fmla="*/ 1922276 f548 1"/>
                <a:gd name="f742" fmla="*/ 75324 f549 1"/>
                <a:gd name="f743" fmla="*/ 1816703 f548 1"/>
                <a:gd name="f744" fmla="*/ 40713 f549 1"/>
                <a:gd name="f745" fmla="*/ 1707179 f548 1"/>
                <a:gd name="f746" fmla="*/ 27811 f549 1"/>
                <a:gd name="f747" fmla="*/ 1651346 f548 1"/>
                <a:gd name="f748" fmla="*/ 22144 f549 1"/>
                <a:gd name="f749" fmla="*/ 1623346 f548 1"/>
                <a:gd name="f750" fmla="*/ 17436 f549 1"/>
                <a:gd name="f751" fmla="*/ 1595265 f548 1"/>
                <a:gd name="f752" fmla="*/ 0 f549 1"/>
                <a:gd name="f753" fmla="*/ 48385 f549 1"/>
                <a:gd name="f754" fmla="*/ 931939 f548 1"/>
                <a:gd name="f755" fmla="*/ 193801 f549 1"/>
                <a:gd name="f756" fmla="*/ 511957 f548 1"/>
                <a:gd name="f757" fmla="*/ 431660 f549 1"/>
                <a:gd name="f758" fmla="*/ 131379 f548 1"/>
                <a:gd name="f759" fmla="+- f550 0 f1"/>
                <a:gd name="f760" fmla="*/ f553 1 4960548"/>
                <a:gd name="f761" fmla="*/ f554 1 3526297"/>
                <a:gd name="f762" fmla="*/ f555 1 4960548"/>
                <a:gd name="f763" fmla="*/ f556 1 4960548"/>
                <a:gd name="f764" fmla="*/ f557 1 3526297"/>
                <a:gd name="f765" fmla="*/ f558 1 4960548"/>
                <a:gd name="f766" fmla="*/ f559 1 3526297"/>
                <a:gd name="f767" fmla="*/ f560 1 4960548"/>
                <a:gd name="f768" fmla="*/ f561 1 3526297"/>
                <a:gd name="f769" fmla="*/ f562 1 4960548"/>
                <a:gd name="f770" fmla="*/ f563 1 3526297"/>
                <a:gd name="f771" fmla="*/ f564 1 4960548"/>
                <a:gd name="f772" fmla="*/ f565 1 3526297"/>
                <a:gd name="f773" fmla="*/ f566 1 4960548"/>
                <a:gd name="f774" fmla="*/ f567 1 3526297"/>
                <a:gd name="f775" fmla="*/ f568 1 4960548"/>
                <a:gd name="f776" fmla="*/ f569 1 3526297"/>
                <a:gd name="f777" fmla="*/ f570 1 4960548"/>
                <a:gd name="f778" fmla="*/ f571 1 3526297"/>
                <a:gd name="f779" fmla="*/ f572 1 4960548"/>
                <a:gd name="f780" fmla="*/ f573 1 3526297"/>
                <a:gd name="f781" fmla="*/ f574 1 4960548"/>
                <a:gd name="f782" fmla="*/ f575 1 3526297"/>
                <a:gd name="f783" fmla="*/ f576 1 4960548"/>
                <a:gd name="f784" fmla="*/ f577 1 3526297"/>
                <a:gd name="f785" fmla="*/ f578 1 4960548"/>
                <a:gd name="f786" fmla="*/ f579 1 3526297"/>
                <a:gd name="f787" fmla="*/ f580 1 4960548"/>
                <a:gd name="f788" fmla="*/ f581 1 3526297"/>
                <a:gd name="f789" fmla="*/ f582 1 4960548"/>
                <a:gd name="f790" fmla="*/ f583 1 3526297"/>
                <a:gd name="f791" fmla="*/ f584 1 4960548"/>
                <a:gd name="f792" fmla="*/ f585 1 3526297"/>
                <a:gd name="f793" fmla="*/ f586 1 4960548"/>
                <a:gd name="f794" fmla="*/ f587 1 3526297"/>
                <a:gd name="f795" fmla="*/ f588 1 4960548"/>
                <a:gd name="f796" fmla="*/ f589 1 3526297"/>
                <a:gd name="f797" fmla="*/ f590 1 4960548"/>
                <a:gd name="f798" fmla="*/ f591 1 3526297"/>
                <a:gd name="f799" fmla="*/ f592 1 4960548"/>
                <a:gd name="f800" fmla="*/ f593 1 3526297"/>
                <a:gd name="f801" fmla="*/ f594 1 4960548"/>
                <a:gd name="f802" fmla="*/ f595 1 3526297"/>
                <a:gd name="f803" fmla="*/ f596 1 4960548"/>
                <a:gd name="f804" fmla="*/ f597 1 3526297"/>
                <a:gd name="f805" fmla="*/ f598 1 4960548"/>
                <a:gd name="f806" fmla="*/ f599 1 3526297"/>
                <a:gd name="f807" fmla="*/ f600 1 4960548"/>
                <a:gd name="f808" fmla="*/ f601 1 3526297"/>
                <a:gd name="f809" fmla="*/ f602 1 4960548"/>
                <a:gd name="f810" fmla="*/ f603 1 3526297"/>
                <a:gd name="f811" fmla="*/ f604 1 4960548"/>
                <a:gd name="f812" fmla="*/ f605 1 3526297"/>
                <a:gd name="f813" fmla="*/ f606 1 4960548"/>
                <a:gd name="f814" fmla="*/ f607 1 3526297"/>
                <a:gd name="f815" fmla="*/ f608 1 4960548"/>
                <a:gd name="f816" fmla="*/ f609 1 3526297"/>
                <a:gd name="f817" fmla="*/ f610 1 4960548"/>
                <a:gd name="f818" fmla="*/ f611 1 3526297"/>
                <a:gd name="f819" fmla="*/ f612 1 4960548"/>
                <a:gd name="f820" fmla="*/ f613 1 3526297"/>
                <a:gd name="f821" fmla="*/ f614 1 4960548"/>
                <a:gd name="f822" fmla="*/ f615 1 3526297"/>
                <a:gd name="f823" fmla="*/ f616 1 4960548"/>
                <a:gd name="f824" fmla="*/ f617 1 3526297"/>
                <a:gd name="f825" fmla="*/ f618 1 4960548"/>
                <a:gd name="f826" fmla="*/ f619 1 3526297"/>
                <a:gd name="f827" fmla="*/ f620 1 4960548"/>
                <a:gd name="f828" fmla="*/ f621 1 3526297"/>
                <a:gd name="f829" fmla="*/ f622 1 4960548"/>
                <a:gd name="f830" fmla="*/ f623 1 3526297"/>
                <a:gd name="f831" fmla="*/ f624 1 4960548"/>
                <a:gd name="f832" fmla="*/ f625 1 3526297"/>
                <a:gd name="f833" fmla="*/ f626 1 4960548"/>
                <a:gd name="f834" fmla="*/ f627 1 3526297"/>
                <a:gd name="f835" fmla="*/ f628 1 4960548"/>
                <a:gd name="f836" fmla="*/ f629 1 3526297"/>
                <a:gd name="f837" fmla="*/ f630 1 4960548"/>
                <a:gd name="f838" fmla="*/ f631 1 3526297"/>
                <a:gd name="f839" fmla="*/ f632 1 4960548"/>
                <a:gd name="f840" fmla="*/ f633 1 3526297"/>
                <a:gd name="f841" fmla="*/ f634 1 4960548"/>
                <a:gd name="f842" fmla="*/ f635 1 3526297"/>
                <a:gd name="f843" fmla="*/ f636 1 4960548"/>
                <a:gd name="f844" fmla="*/ f637 1 3526297"/>
                <a:gd name="f845" fmla="*/ f638 1 4960548"/>
                <a:gd name="f846" fmla="*/ f639 1 3526297"/>
                <a:gd name="f847" fmla="*/ f640 1 4960548"/>
                <a:gd name="f848" fmla="*/ f641 1 3526297"/>
                <a:gd name="f849" fmla="*/ f642 1 4960548"/>
                <a:gd name="f850" fmla="*/ f643 1 3526297"/>
                <a:gd name="f851" fmla="*/ f644 1 4960548"/>
                <a:gd name="f852" fmla="*/ f645 1 3526297"/>
                <a:gd name="f853" fmla="*/ f646 1 4960548"/>
                <a:gd name="f854" fmla="*/ f647 1 3526297"/>
                <a:gd name="f855" fmla="*/ f648 1 4960548"/>
                <a:gd name="f856" fmla="*/ f649 1 3526297"/>
                <a:gd name="f857" fmla="*/ f650 1 4960548"/>
                <a:gd name="f858" fmla="*/ f651 1 3526297"/>
                <a:gd name="f859" fmla="*/ f652 1 4960548"/>
                <a:gd name="f860" fmla="*/ f653 1 3526297"/>
                <a:gd name="f861" fmla="*/ f654 1 4960548"/>
                <a:gd name="f862" fmla="*/ f655 1 3526297"/>
                <a:gd name="f863" fmla="*/ f656 1 4960548"/>
                <a:gd name="f864" fmla="*/ f657 1 3526297"/>
                <a:gd name="f865" fmla="*/ f658 1 4960548"/>
                <a:gd name="f866" fmla="*/ f659 1 3526297"/>
                <a:gd name="f867" fmla="*/ f660 1 4960548"/>
                <a:gd name="f868" fmla="*/ f661 1 4960548"/>
                <a:gd name="f869" fmla="*/ f662 1 4960548"/>
                <a:gd name="f870" fmla="*/ f663 1 3526297"/>
                <a:gd name="f871" fmla="*/ f664 1 4960548"/>
                <a:gd name="f872" fmla="*/ f665 1 3526297"/>
                <a:gd name="f873" fmla="*/ f666 1 4960548"/>
                <a:gd name="f874" fmla="*/ f667 1 3526297"/>
                <a:gd name="f875" fmla="*/ f668 1 4960548"/>
                <a:gd name="f876" fmla="*/ f669 1 3526297"/>
                <a:gd name="f877" fmla="*/ f670 1 4960548"/>
                <a:gd name="f878" fmla="*/ f671 1 3526297"/>
                <a:gd name="f879" fmla="*/ f672 1 4960548"/>
                <a:gd name="f880" fmla="*/ f673 1 3526297"/>
                <a:gd name="f881" fmla="*/ f674 1 4960548"/>
                <a:gd name="f882" fmla="*/ f675 1 3526297"/>
                <a:gd name="f883" fmla="*/ f676 1 4960548"/>
                <a:gd name="f884" fmla="*/ f677 1 3526297"/>
                <a:gd name="f885" fmla="*/ f678 1 4960548"/>
                <a:gd name="f886" fmla="*/ f679 1 3526297"/>
                <a:gd name="f887" fmla="*/ f680 1 4960548"/>
                <a:gd name="f888" fmla="*/ f681 1 3526297"/>
                <a:gd name="f889" fmla="*/ f682 1 4960548"/>
                <a:gd name="f890" fmla="*/ f683 1 3526297"/>
                <a:gd name="f891" fmla="*/ f684 1 4960548"/>
                <a:gd name="f892" fmla="*/ f685 1 3526297"/>
                <a:gd name="f893" fmla="*/ f686 1 4960548"/>
                <a:gd name="f894" fmla="*/ f687 1 3526297"/>
                <a:gd name="f895" fmla="*/ f688 1 4960548"/>
                <a:gd name="f896" fmla="*/ f689 1 3526297"/>
                <a:gd name="f897" fmla="*/ f690 1 4960548"/>
                <a:gd name="f898" fmla="*/ f691 1 3526297"/>
                <a:gd name="f899" fmla="*/ f692 1 4960548"/>
                <a:gd name="f900" fmla="*/ f693 1 3526297"/>
                <a:gd name="f901" fmla="*/ f694 1 4960548"/>
                <a:gd name="f902" fmla="*/ f695 1 3526297"/>
                <a:gd name="f903" fmla="*/ f696 1 4960548"/>
                <a:gd name="f904" fmla="*/ f697 1 3526297"/>
                <a:gd name="f905" fmla="*/ f698 1 4960548"/>
                <a:gd name="f906" fmla="*/ f699 1 3526297"/>
                <a:gd name="f907" fmla="*/ f700 1 4960548"/>
                <a:gd name="f908" fmla="*/ f701 1 3526297"/>
                <a:gd name="f909" fmla="*/ f702 1 4960548"/>
                <a:gd name="f910" fmla="*/ f703 1 3526297"/>
                <a:gd name="f911" fmla="*/ f704 1 4960548"/>
                <a:gd name="f912" fmla="*/ f705 1 3526297"/>
                <a:gd name="f913" fmla="*/ f706 1 4960548"/>
                <a:gd name="f914" fmla="*/ f707 1 3526297"/>
                <a:gd name="f915" fmla="*/ f708 1 4960548"/>
                <a:gd name="f916" fmla="*/ f709 1 3526297"/>
                <a:gd name="f917" fmla="*/ f710 1 4960548"/>
                <a:gd name="f918" fmla="*/ f711 1 3526297"/>
                <a:gd name="f919" fmla="*/ f712 1 4960548"/>
                <a:gd name="f920" fmla="*/ f713 1 3526297"/>
                <a:gd name="f921" fmla="*/ f714 1 4960548"/>
                <a:gd name="f922" fmla="*/ f715 1 3526297"/>
                <a:gd name="f923" fmla="*/ f716 1 4960548"/>
                <a:gd name="f924" fmla="*/ f717 1 3526297"/>
                <a:gd name="f925" fmla="*/ f718 1 4960548"/>
                <a:gd name="f926" fmla="*/ f719 1 3526297"/>
                <a:gd name="f927" fmla="*/ f720 1 4960548"/>
                <a:gd name="f928" fmla="*/ f721 1 3526297"/>
                <a:gd name="f929" fmla="*/ f722 1 4960548"/>
                <a:gd name="f930" fmla="*/ f723 1 3526297"/>
                <a:gd name="f931" fmla="*/ f724 1 4960548"/>
                <a:gd name="f932" fmla="*/ f725 1 3526297"/>
                <a:gd name="f933" fmla="*/ f726 1 4960548"/>
                <a:gd name="f934" fmla="*/ f727 1 3526297"/>
                <a:gd name="f935" fmla="*/ f728 1 4960548"/>
                <a:gd name="f936" fmla="*/ f729 1 3526297"/>
                <a:gd name="f937" fmla="*/ f730 1 4960548"/>
                <a:gd name="f938" fmla="*/ f731 1 3526297"/>
                <a:gd name="f939" fmla="*/ f732 1 4960548"/>
                <a:gd name="f940" fmla="*/ f733 1 3526297"/>
                <a:gd name="f941" fmla="*/ f734 1 4960548"/>
                <a:gd name="f942" fmla="*/ f735 1 3526297"/>
                <a:gd name="f943" fmla="*/ f736 1 4960548"/>
                <a:gd name="f944" fmla="*/ f737 1 3526297"/>
                <a:gd name="f945" fmla="*/ f738 1 4960548"/>
                <a:gd name="f946" fmla="*/ f739 1 3526297"/>
                <a:gd name="f947" fmla="*/ f740 1 4960548"/>
                <a:gd name="f948" fmla="*/ f741 1 3526297"/>
                <a:gd name="f949" fmla="*/ f742 1 4960548"/>
                <a:gd name="f950" fmla="*/ f743 1 3526297"/>
                <a:gd name="f951" fmla="*/ f744 1 4960548"/>
                <a:gd name="f952" fmla="*/ f745 1 3526297"/>
                <a:gd name="f953" fmla="*/ f746 1 4960548"/>
                <a:gd name="f954" fmla="*/ f747 1 3526297"/>
                <a:gd name="f955" fmla="*/ f748 1 4960548"/>
                <a:gd name="f956" fmla="*/ f749 1 3526297"/>
                <a:gd name="f957" fmla="*/ f750 1 4960548"/>
                <a:gd name="f958" fmla="*/ f751 1 3526297"/>
                <a:gd name="f959" fmla="*/ f752 1 4960548"/>
                <a:gd name="f960" fmla="*/ f753 1 4960548"/>
                <a:gd name="f961" fmla="*/ f754 1 3526297"/>
                <a:gd name="f962" fmla="*/ f755 1 4960548"/>
                <a:gd name="f963" fmla="*/ f756 1 3526297"/>
                <a:gd name="f964" fmla="*/ f757 1 4960548"/>
                <a:gd name="f965" fmla="*/ f758 1 3526297"/>
                <a:gd name="f966" fmla="*/ f544 1 f551"/>
                <a:gd name="f967" fmla="*/ f545 1 f551"/>
                <a:gd name="f968" fmla="*/ f544 1 f552"/>
                <a:gd name="f969" fmla="*/ f546 1 f552"/>
                <a:gd name="f970" fmla="*/ f760 1 f551"/>
                <a:gd name="f971" fmla="*/ f761 1 f552"/>
                <a:gd name="f972" fmla="*/ f762 1 f551"/>
                <a:gd name="f973" fmla="*/ f763 1 f551"/>
                <a:gd name="f974" fmla="*/ f764 1 f552"/>
                <a:gd name="f975" fmla="*/ f765 1 f551"/>
                <a:gd name="f976" fmla="*/ f766 1 f552"/>
                <a:gd name="f977" fmla="*/ f767 1 f551"/>
                <a:gd name="f978" fmla="*/ f768 1 f552"/>
                <a:gd name="f979" fmla="*/ f769 1 f551"/>
                <a:gd name="f980" fmla="*/ f770 1 f552"/>
                <a:gd name="f981" fmla="*/ f771 1 f551"/>
                <a:gd name="f982" fmla="*/ f772 1 f552"/>
                <a:gd name="f983" fmla="*/ f773 1 f551"/>
                <a:gd name="f984" fmla="*/ f774 1 f552"/>
                <a:gd name="f985" fmla="*/ f775 1 f551"/>
                <a:gd name="f986" fmla="*/ f776 1 f552"/>
                <a:gd name="f987" fmla="*/ f777 1 f551"/>
                <a:gd name="f988" fmla="*/ f778 1 f552"/>
                <a:gd name="f989" fmla="*/ f779 1 f551"/>
                <a:gd name="f990" fmla="*/ f780 1 f552"/>
                <a:gd name="f991" fmla="*/ f781 1 f551"/>
                <a:gd name="f992" fmla="*/ f782 1 f552"/>
                <a:gd name="f993" fmla="*/ f783 1 f551"/>
                <a:gd name="f994" fmla="*/ f784 1 f552"/>
                <a:gd name="f995" fmla="*/ f785 1 f551"/>
                <a:gd name="f996" fmla="*/ f786 1 f552"/>
                <a:gd name="f997" fmla="*/ f787 1 f551"/>
                <a:gd name="f998" fmla="*/ f788 1 f552"/>
                <a:gd name="f999" fmla="*/ f789 1 f551"/>
                <a:gd name="f1000" fmla="*/ f790 1 f552"/>
                <a:gd name="f1001" fmla="*/ f791 1 f551"/>
                <a:gd name="f1002" fmla="*/ f792 1 f552"/>
                <a:gd name="f1003" fmla="*/ f793 1 f551"/>
                <a:gd name="f1004" fmla="*/ f794 1 f552"/>
                <a:gd name="f1005" fmla="*/ f795 1 f551"/>
                <a:gd name="f1006" fmla="*/ f796 1 f552"/>
                <a:gd name="f1007" fmla="*/ f797 1 f551"/>
                <a:gd name="f1008" fmla="*/ f798 1 f552"/>
                <a:gd name="f1009" fmla="*/ f799 1 f551"/>
                <a:gd name="f1010" fmla="*/ f800 1 f552"/>
                <a:gd name="f1011" fmla="*/ f801 1 f551"/>
                <a:gd name="f1012" fmla="*/ f802 1 f552"/>
                <a:gd name="f1013" fmla="*/ f803 1 f551"/>
                <a:gd name="f1014" fmla="*/ f804 1 f552"/>
                <a:gd name="f1015" fmla="*/ f805 1 f551"/>
                <a:gd name="f1016" fmla="*/ f806 1 f552"/>
                <a:gd name="f1017" fmla="*/ f807 1 f551"/>
                <a:gd name="f1018" fmla="*/ f808 1 f552"/>
                <a:gd name="f1019" fmla="*/ f809 1 f551"/>
                <a:gd name="f1020" fmla="*/ f810 1 f552"/>
                <a:gd name="f1021" fmla="*/ f811 1 f551"/>
                <a:gd name="f1022" fmla="*/ f812 1 f552"/>
                <a:gd name="f1023" fmla="*/ f813 1 f551"/>
                <a:gd name="f1024" fmla="*/ f814 1 f552"/>
                <a:gd name="f1025" fmla="*/ f815 1 f551"/>
                <a:gd name="f1026" fmla="*/ f816 1 f552"/>
                <a:gd name="f1027" fmla="*/ f817 1 f551"/>
                <a:gd name="f1028" fmla="*/ f818 1 f552"/>
                <a:gd name="f1029" fmla="*/ f819 1 f551"/>
                <a:gd name="f1030" fmla="*/ f820 1 f552"/>
                <a:gd name="f1031" fmla="*/ f821 1 f551"/>
                <a:gd name="f1032" fmla="*/ f822 1 f552"/>
                <a:gd name="f1033" fmla="*/ f823 1 f551"/>
                <a:gd name="f1034" fmla="*/ f824 1 f552"/>
                <a:gd name="f1035" fmla="*/ f825 1 f551"/>
                <a:gd name="f1036" fmla="*/ f826 1 f552"/>
                <a:gd name="f1037" fmla="*/ f827 1 f551"/>
                <a:gd name="f1038" fmla="*/ f828 1 f552"/>
                <a:gd name="f1039" fmla="*/ f829 1 f551"/>
                <a:gd name="f1040" fmla="*/ f830 1 f552"/>
                <a:gd name="f1041" fmla="*/ f831 1 f551"/>
                <a:gd name="f1042" fmla="*/ f832 1 f552"/>
                <a:gd name="f1043" fmla="*/ f833 1 f551"/>
                <a:gd name="f1044" fmla="*/ f834 1 f552"/>
                <a:gd name="f1045" fmla="*/ f835 1 f551"/>
                <a:gd name="f1046" fmla="*/ f836 1 f552"/>
                <a:gd name="f1047" fmla="*/ f837 1 f551"/>
                <a:gd name="f1048" fmla="*/ f838 1 f552"/>
                <a:gd name="f1049" fmla="*/ f839 1 f551"/>
                <a:gd name="f1050" fmla="*/ f840 1 f552"/>
                <a:gd name="f1051" fmla="*/ f841 1 f551"/>
                <a:gd name="f1052" fmla="*/ f842 1 f552"/>
                <a:gd name="f1053" fmla="*/ f843 1 f551"/>
                <a:gd name="f1054" fmla="*/ f844 1 f552"/>
                <a:gd name="f1055" fmla="*/ f845 1 f551"/>
                <a:gd name="f1056" fmla="*/ f846 1 f552"/>
                <a:gd name="f1057" fmla="*/ f847 1 f551"/>
                <a:gd name="f1058" fmla="*/ f848 1 f552"/>
                <a:gd name="f1059" fmla="*/ f849 1 f551"/>
                <a:gd name="f1060" fmla="*/ f850 1 f552"/>
                <a:gd name="f1061" fmla="*/ f851 1 f551"/>
                <a:gd name="f1062" fmla="*/ f852 1 f552"/>
                <a:gd name="f1063" fmla="*/ f853 1 f551"/>
                <a:gd name="f1064" fmla="*/ f854 1 f552"/>
                <a:gd name="f1065" fmla="*/ f855 1 f551"/>
                <a:gd name="f1066" fmla="*/ f856 1 f552"/>
                <a:gd name="f1067" fmla="*/ f857 1 f551"/>
                <a:gd name="f1068" fmla="*/ f858 1 f552"/>
                <a:gd name="f1069" fmla="*/ f859 1 f551"/>
                <a:gd name="f1070" fmla="*/ f860 1 f552"/>
                <a:gd name="f1071" fmla="*/ f861 1 f551"/>
                <a:gd name="f1072" fmla="*/ f862 1 f552"/>
                <a:gd name="f1073" fmla="*/ f863 1 f551"/>
                <a:gd name="f1074" fmla="*/ f864 1 f552"/>
                <a:gd name="f1075" fmla="*/ f865 1 f551"/>
                <a:gd name="f1076" fmla="*/ f866 1 f552"/>
                <a:gd name="f1077" fmla="*/ f867 1 f551"/>
                <a:gd name="f1078" fmla="*/ f868 1 f551"/>
                <a:gd name="f1079" fmla="*/ f869 1 f551"/>
                <a:gd name="f1080" fmla="*/ f870 1 f552"/>
                <a:gd name="f1081" fmla="*/ f871 1 f551"/>
                <a:gd name="f1082" fmla="*/ f872 1 f552"/>
                <a:gd name="f1083" fmla="*/ f873 1 f551"/>
                <a:gd name="f1084" fmla="*/ f874 1 f552"/>
                <a:gd name="f1085" fmla="*/ f875 1 f551"/>
                <a:gd name="f1086" fmla="*/ f876 1 f552"/>
                <a:gd name="f1087" fmla="*/ f877 1 f551"/>
                <a:gd name="f1088" fmla="*/ f878 1 f552"/>
                <a:gd name="f1089" fmla="*/ f879 1 f551"/>
                <a:gd name="f1090" fmla="*/ f880 1 f552"/>
                <a:gd name="f1091" fmla="*/ f881 1 f551"/>
                <a:gd name="f1092" fmla="*/ f882 1 f552"/>
                <a:gd name="f1093" fmla="*/ f883 1 f551"/>
                <a:gd name="f1094" fmla="*/ f884 1 f552"/>
                <a:gd name="f1095" fmla="*/ f885 1 f551"/>
                <a:gd name="f1096" fmla="*/ f886 1 f552"/>
                <a:gd name="f1097" fmla="*/ f887 1 f551"/>
                <a:gd name="f1098" fmla="*/ f888 1 f552"/>
                <a:gd name="f1099" fmla="*/ f889 1 f551"/>
                <a:gd name="f1100" fmla="*/ f890 1 f552"/>
                <a:gd name="f1101" fmla="*/ f891 1 f551"/>
                <a:gd name="f1102" fmla="*/ f892 1 f552"/>
                <a:gd name="f1103" fmla="*/ f893 1 f551"/>
                <a:gd name="f1104" fmla="*/ f894 1 f552"/>
                <a:gd name="f1105" fmla="*/ f895 1 f551"/>
                <a:gd name="f1106" fmla="*/ f896 1 f552"/>
                <a:gd name="f1107" fmla="*/ f897 1 f551"/>
                <a:gd name="f1108" fmla="*/ f898 1 f552"/>
                <a:gd name="f1109" fmla="*/ f899 1 f551"/>
                <a:gd name="f1110" fmla="*/ f900 1 f552"/>
                <a:gd name="f1111" fmla="*/ f901 1 f551"/>
                <a:gd name="f1112" fmla="*/ f902 1 f552"/>
                <a:gd name="f1113" fmla="*/ f903 1 f551"/>
                <a:gd name="f1114" fmla="*/ f904 1 f552"/>
                <a:gd name="f1115" fmla="*/ f905 1 f551"/>
                <a:gd name="f1116" fmla="*/ f906 1 f552"/>
                <a:gd name="f1117" fmla="*/ f907 1 f551"/>
                <a:gd name="f1118" fmla="*/ f908 1 f552"/>
                <a:gd name="f1119" fmla="*/ f909 1 f551"/>
                <a:gd name="f1120" fmla="*/ f910 1 f552"/>
                <a:gd name="f1121" fmla="*/ f911 1 f551"/>
                <a:gd name="f1122" fmla="*/ f912 1 f552"/>
                <a:gd name="f1123" fmla="*/ f913 1 f551"/>
                <a:gd name="f1124" fmla="*/ f914 1 f552"/>
                <a:gd name="f1125" fmla="*/ f915 1 f551"/>
                <a:gd name="f1126" fmla="*/ f916 1 f552"/>
                <a:gd name="f1127" fmla="*/ f917 1 f551"/>
                <a:gd name="f1128" fmla="*/ f918 1 f552"/>
                <a:gd name="f1129" fmla="*/ f919 1 f551"/>
                <a:gd name="f1130" fmla="*/ f920 1 f552"/>
                <a:gd name="f1131" fmla="*/ f921 1 f551"/>
                <a:gd name="f1132" fmla="*/ f922 1 f552"/>
                <a:gd name="f1133" fmla="*/ f923 1 f551"/>
                <a:gd name="f1134" fmla="*/ f924 1 f552"/>
                <a:gd name="f1135" fmla="*/ f925 1 f551"/>
                <a:gd name="f1136" fmla="*/ f926 1 f552"/>
                <a:gd name="f1137" fmla="*/ f927 1 f551"/>
                <a:gd name="f1138" fmla="*/ f928 1 f552"/>
                <a:gd name="f1139" fmla="*/ f929 1 f551"/>
                <a:gd name="f1140" fmla="*/ f930 1 f552"/>
                <a:gd name="f1141" fmla="*/ f931 1 f551"/>
                <a:gd name="f1142" fmla="*/ f932 1 f552"/>
                <a:gd name="f1143" fmla="*/ f933 1 f551"/>
                <a:gd name="f1144" fmla="*/ f934 1 f552"/>
                <a:gd name="f1145" fmla="*/ f935 1 f551"/>
                <a:gd name="f1146" fmla="*/ f936 1 f552"/>
                <a:gd name="f1147" fmla="*/ f937 1 f551"/>
                <a:gd name="f1148" fmla="*/ f938 1 f552"/>
                <a:gd name="f1149" fmla="*/ f939 1 f551"/>
                <a:gd name="f1150" fmla="*/ f940 1 f552"/>
                <a:gd name="f1151" fmla="*/ f941 1 f551"/>
                <a:gd name="f1152" fmla="*/ f942 1 f552"/>
                <a:gd name="f1153" fmla="*/ f943 1 f551"/>
                <a:gd name="f1154" fmla="*/ f944 1 f552"/>
                <a:gd name="f1155" fmla="*/ f945 1 f551"/>
                <a:gd name="f1156" fmla="*/ f946 1 f552"/>
                <a:gd name="f1157" fmla="*/ f947 1 f551"/>
                <a:gd name="f1158" fmla="*/ f948 1 f552"/>
                <a:gd name="f1159" fmla="*/ f949 1 f551"/>
                <a:gd name="f1160" fmla="*/ f950 1 f552"/>
                <a:gd name="f1161" fmla="*/ f951 1 f551"/>
                <a:gd name="f1162" fmla="*/ f952 1 f552"/>
                <a:gd name="f1163" fmla="*/ f953 1 f551"/>
                <a:gd name="f1164" fmla="*/ f954 1 f552"/>
                <a:gd name="f1165" fmla="*/ f955 1 f551"/>
                <a:gd name="f1166" fmla="*/ f956 1 f552"/>
                <a:gd name="f1167" fmla="*/ f957 1 f551"/>
                <a:gd name="f1168" fmla="*/ f958 1 f552"/>
                <a:gd name="f1169" fmla="*/ f959 1 f551"/>
                <a:gd name="f1170" fmla="*/ f960 1 f551"/>
                <a:gd name="f1171" fmla="*/ f961 1 f552"/>
                <a:gd name="f1172" fmla="*/ f962 1 f551"/>
                <a:gd name="f1173" fmla="*/ f963 1 f552"/>
                <a:gd name="f1174" fmla="*/ f964 1 f551"/>
                <a:gd name="f1175" fmla="*/ f965 1 f552"/>
                <a:gd name="f1176" fmla="*/ f966 f542 1"/>
                <a:gd name="f1177" fmla="*/ f967 f542 1"/>
                <a:gd name="f1178" fmla="*/ f969 f543 1"/>
                <a:gd name="f1179" fmla="*/ f968 f543 1"/>
                <a:gd name="f1180" fmla="*/ f970 f542 1"/>
                <a:gd name="f1181" fmla="*/ f971 f543 1"/>
                <a:gd name="f1182" fmla="*/ f972 f542 1"/>
                <a:gd name="f1183" fmla="*/ f973 f542 1"/>
                <a:gd name="f1184" fmla="*/ f974 f543 1"/>
                <a:gd name="f1185" fmla="*/ f975 f542 1"/>
                <a:gd name="f1186" fmla="*/ f976 f543 1"/>
                <a:gd name="f1187" fmla="*/ f977 f542 1"/>
                <a:gd name="f1188" fmla="*/ f978 f543 1"/>
                <a:gd name="f1189" fmla="*/ f979 f542 1"/>
                <a:gd name="f1190" fmla="*/ f980 f543 1"/>
                <a:gd name="f1191" fmla="*/ f981 f542 1"/>
                <a:gd name="f1192" fmla="*/ f982 f543 1"/>
                <a:gd name="f1193" fmla="*/ f983 f542 1"/>
                <a:gd name="f1194" fmla="*/ f984 f543 1"/>
                <a:gd name="f1195" fmla="*/ f985 f542 1"/>
                <a:gd name="f1196" fmla="*/ f986 f543 1"/>
                <a:gd name="f1197" fmla="*/ f987 f542 1"/>
                <a:gd name="f1198" fmla="*/ f988 f543 1"/>
                <a:gd name="f1199" fmla="*/ f989 f542 1"/>
                <a:gd name="f1200" fmla="*/ f990 f543 1"/>
                <a:gd name="f1201" fmla="*/ f991 f542 1"/>
                <a:gd name="f1202" fmla="*/ f992 f543 1"/>
                <a:gd name="f1203" fmla="*/ f993 f542 1"/>
                <a:gd name="f1204" fmla="*/ f994 f543 1"/>
                <a:gd name="f1205" fmla="*/ f995 f542 1"/>
                <a:gd name="f1206" fmla="*/ f996 f543 1"/>
                <a:gd name="f1207" fmla="*/ f997 f542 1"/>
                <a:gd name="f1208" fmla="*/ f998 f543 1"/>
                <a:gd name="f1209" fmla="*/ f999 f542 1"/>
                <a:gd name="f1210" fmla="*/ f1000 f543 1"/>
                <a:gd name="f1211" fmla="*/ f1001 f542 1"/>
                <a:gd name="f1212" fmla="*/ f1002 f543 1"/>
                <a:gd name="f1213" fmla="*/ f1003 f542 1"/>
                <a:gd name="f1214" fmla="*/ f1004 f543 1"/>
                <a:gd name="f1215" fmla="*/ f1005 f542 1"/>
                <a:gd name="f1216" fmla="*/ f1006 f543 1"/>
                <a:gd name="f1217" fmla="*/ f1007 f542 1"/>
                <a:gd name="f1218" fmla="*/ f1008 f543 1"/>
                <a:gd name="f1219" fmla="*/ f1009 f542 1"/>
                <a:gd name="f1220" fmla="*/ f1010 f543 1"/>
                <a:gd name="f1221" fmla="*/ f1011 f542 1"/>
                <a:gd name="f1222" fmla="*/ f1012 f543 1"/>
                <a:gd name="f1223" fmla="*/ f1013 f542 1"/>
                <a:gd name="f1224" fmla="*/ f1014 f543 1"/>
                <a:gd name="f1225" fmla="*/ f1015 f542 1"/>
                <a:gd name="f1226" fmla="*/ f1016 f543 1"/>
                <a:gd name="f1227" fmla="*/ f1017 f542 1"/>
                <a:gd name="f1228" fmla="*/ f1018 f543 1"/>
                <a:gd name="f1229" fmla="*/ f1019 f542 1"/>
                <a:gd name="f1230" fmla="*/ f1020 f543 1"/>
                <a:gd name="f1231" fmla="*/ f1021 f542 1"/>
                <a:gd name="f1232" fmla="*/ f1022 f543 1"/>
                <a:gd name="f1233" fmla="*/ f1023 f542 1"/>
                <a:gd name="f1234" fmla="*/ f1024 f543 1"/>
                <a:gd name="f1235" fmla="*/ f1025 f542 1"/>
                <a:gd name="f1236" fmla="*/ f1026 f543 1"/>
                <a:gd name="f1237" fmla="*/ f1027 f542 1"/>
                <a:gd name="f1238" fmla="*/ f1028 f543 1"/>
                <a:gd name="f1239" fmla="*/ f1029 f542 1"/>
                <a:gd name="f1240" fmla="*/ f1030 f543 1"/>
                <a:gd name="f1241" fmla="*/ f1031 f542 1"/>
                <a:gd name="f1242" fmla="*/ f1032 f543 1"/>
                <a:gd name="f1243" fmla="*/ f1033 f542 1"/>
                <a:gd name="f1244" fmla="*/ f1034 f543 1"/>
                <a:gd name="f1245" fmla="*/ f1035 f542 1"/>
                <a:gd name="f1246" fmla="*/ f1036 f543 1"/>
                <a:gd name="f1247" fmla="*/ f1037 f542 1"/>
                <a:gd name="f1248" fmla="*/ f1038 f543 1"/>
                <a:gd name="f1249" fmla="*/ f1039 f542 1"/>
                <a:gd name="f1250" fmla="*/ f1040 f543 1"/>
                <a:gd name="f1251" fmla="*/ f1041 f542 1"/>
                <a:gd name="f1252" fmla="*/ f1042 f543 1"/>
                <a:gd name="f1253" fmla="*/ f1043 f542 1"/>
                <a:gd name="f1254" fmla="*/ f1044 f543 1"/>
                <a:gd name="f1255" fmla="*/ f1045 f542 1"/>
                <a:gd name="f1256" fmla="*/ f1046 f543 1"/>
                <a:gd name="f1257" fmla="*/ f1047 f542 1"/>
                <a:gd name="f1258" fmla="*/ f1048 f543 1"/>
                <a:gd name="f1259" fmla="*/ f1049 f542 1"/>
                <a:gd name="f1260" fmla="*/ f1050 f543 1"/>
                <a:gd name="f1261" fmla="*/ f1051 f542 1"/>
                <a:gd name="f1262" fmla="*/ f1052 f543 1"/>
                <a:gd name="f1263" fmla="*/ f1053 f542 1"/>
                <a:gd name="f1264" fmla="*/ f1054 f543 1"/>
                <a:gd name="f1265" fmla="*/ f1055 f542 1"/>
                <a:gd name="f1266" fmla="*/ f1056 f543 1"/>
                <a:gd name="f1267" fmla="*/ f1057 f542 1"/>
                <a:gd name="f1268" fmla="*/ f1058 f543 1"/>
                <a:gd name="f1269" fmla="*/ f1059 f542 1"/>
                <a:gd name="f1270" fmla="*/ f1060 f543 1"/>
                <a:gd name="f1271" fmla="*/ f1061 f542 1"/>
                <a:gd name="f1272" fmla="*/ f1062 f543 1"/>
                <a:gd name="f1273" fmla="*/ f1063 f542 1"/>
                <a:gd name="f1274" fmla="*/ f1064 f543 1"/>
                <a:gd name="f1275" fmla="*/ f1065 f542 1"/>
                <a:gd name="f1276" fmla="*/ f1066 f543 1"/>
                <a:gd name="f1277" fmla="*/ f1067 f542 1"/>
                <a:gd name="f1278" fmla="*/ f1068 f543 1"/>
                <a:gd name="f1279" fmla="*/ f1069 f542 1"/>
                <a:gd name="f1280" fmla="*/ f1070 f543 1"/>
                <a:gd name="f1281" fmla="*/ f1071 f542 1"/>
                <a:gd name="f1282" fmla="*/ f1072 f543 1"/>
                <a:gd name="f1283" fmla="*/ f1073 f542 1"/>
                <a:gd name="f1284" fmla="*/ f1074 f543 1"/>
                <a:gd name="f1285" fmla="*/ f1075 f542 1"/>
                <a:gd name="f1286" fmla="*/ f1076 f543 1"/>
                <a:gd name="f1287" fmla="*/ f1077 f542 1"/>
                <a:gd name="f1288" fmla="*/ f1078 f542 1"/>
                <a:gd name="f1289" fmla="*/ f1079 f542 1"/>
                <a:gd name="f1290" fmla="*/ f1080 f543 1"/>
                <a:gd name="f1291" fmla="*/ f1081 f542 1"/>
                <a:gd name="f1292" fmla="*/ f1082 f543 1"/>
                <a:gd name="f1293" fmla="*/ f1083 f542 1"/>
                <a:gd name="f1294" fmla="*/ f1084 f543 1"/>
                <a:gd name="f1295" fmla="*/ f1085 f542 1"/>
                <a:gd name="f1296" fmla="*/ f1086 f543 1"/>
                <a:gd name="f1297" fmla="*/ f1087 f542 1"/>
                <a:gd name="f1298" fmla="*/ f1088 f543 1"/>
                <a:gd name="f1299" fmla="*/ f1089 f542 1"/>
                <a:gd name="f1300" fmla="*/ f1090 f543 1"/>
                <a:gd name="f1301" fmla="*/ f1091 f542 1"/>
                <a:gd name="f1302" fmla="*/ f1092 f543 1"/>
                <a:gd name="f1303" fmla="*/ f1093 f542 1"/>
                <a:gd name="f1304" fmla="*/ f1094 f543 1"/>
                <a:gd name="f1305" fmla="*/ f1095 f542 1"/>
                <a:gd name="f1306" fmla="*/ f1096 f543 1"/>
                <a:gd name="f1307" fmla="*/ f1097 f542 1"/>
                <a:gd name="f1308" fmla="*/ f1098 f543 1"/>
                <a:gd name="f1309" fmla="*/ f1099 f542 1"/>
                <a:gd name="f1310" fmla="*/ f1100 f543 1"/>
                <a:gd name="f1311" fmla="*/ f1101 f542 1"/>
                <a:gd name="f1312" fmla="*/ f1102 f543 1"/>
                <a:gd name="f1313" fmla="*/ f1103 f542 1"/>
                <a:gd name="f1314" fmla="*/ f1104 f543 1"/>
                <a:gd name="f1315" fmla="*/ f1105 f542 1"/>
                <a:gd name="f1316" fmla="*/ f1106 f543 1"/>
                <a:gd name="f1317" fmla="*/ f1107 f542 1"/>
                <a:gd name="f1318" fmla="*/ f1108 f543 1"/>
                <a:gd name="f1319" fmla="*/ f1109 f542 1"/>
                <a:gd name="f1320" fmla="*/ f1110 f543 1"/>
                <a:gd name="f1321" fmla="*/ f1111 f542 1"/>
                <a:gd name="f1322" fmla="*/ f1112 f543 1"/>
                <a:gd name="f1323" fmla="*/ f1113 f542 1"/>
                <a:gd name="f1324" fmla="*/ f1114 f543 1"/>
                <a:gd name="f1325" fmla="*/ f1115 f542 1"/>
                <a:gd name="f1326" fmla="*/ f1116 f543 1"/>
                <a:gd name="f1327" fmla="*/ f1117 f542 1"/>
                <a:gd name="f1328" fmla="*/ f1118 f543 1"/>
                <a:gd name="f1329" fmla="*/ f1119 f542 1"/>
                <a:gd name="f1330" fmla="*/ f1120 f543 1"/>
                <a:gd name="f1331" fmla="*/ f1121 f542 1"/>
                <a:gd name="f1332" fmla="*/ f1122 f543 1"/>
                <a:gd name="f1333" fmla="*/ f1123 f542 1"/>
                <a:gd name="f1334" fmla="*/ f1124 f543 1"/>
                <a:gd name="f1335" fmla="*/ f1125 f542 1"/>
                <a:gd name="f1336" fmla="*/ f1126 f543 1"/>
                <a:gd name="f1337" fmla="*/ f1127 f542 1"/>
                <a:gd name="f1338" fmla="*/ f1128 f543 1"/>
                <a:gd name="f1339" fmla="*/ f1129 f542 1"/>
                <a:gd name="f1340" fmla="*/ f1130 f543 1"/>
                <a:gd name="f1341" fmla="*/ f1131 f542 1"/>
                <a:gd name="f1342" fmla="*/ f1132 f543 1"/>
                <a:gd name="f1343" fmla="*/ f1133 f542 1"/>
                <a:gd name="f1344" fmla="*/ f1134 f543 1"/>
                <a:gd name="f1345" fmla="*/ f1135 f542 1"/>
                <a:gd name="f1346" fmla="*/ f1136 f543 1"/>
                <a:gd name="f1347" fmla="*/ f1137 f542 1"/>
                <a:gd name="f1348" fmla="*/ f1138 f543 1"/>
                <a:gd name="f1349" fmla="*/ f1139 f542 1"/>
                <a:gd name="f1350" fmla="*/ f1140 f543 1"/>
                <a:gd name="f1351" fmla="*/ f1141 f542 1"/>
                <a:gd name="f1352" fmla="*/ f1142 f543 1"/>
                <a:gd name="f1353" fmla="*/ f1143 f542 1"/>
                <a:gd name="f1354" fmla="*/ f1144 f543 1"/>
                <a:gd name="f1355" fmla="*/ f1145 f542 1"/>
                <a:gd name="f1356" fmla="*/ f1146 f543 1"/>
                <a:gd name="f1357" fmla="*/ f1147 f542 1"/>
                <a:gd name="f1358" fmla="*/ f1148 f543 1"/>
                <a:gd name="f1359" fmla="*/ f1149 f542 1"/>
                <a:gd name="f1360" fmla="*/ f1150 f543 1"/>
                <a:gd name="f1361" fmla="*/ f1151 f542 1"/>
                <a:gd name="f1362" fmla="*/ f1152 f543 1"/>
                <a:gd name="f1363" fmla="*/ f1153 f542 1"/>
                <a:gd name="f1364" fmla="*/ f1154 f543 1"/>
                <a:gd name="f1365" fmla="*/ f1155 f542 1"/>
                <a:gd name="f1366" fmla="*/ f1156 f543 1"/>
                <a:gd name="f1367" fmla="*/ f1157 f542 1"/>
                <a:gd name="f1368" fmla="*/ f1158 f543 1"/>
                <a:gd name="f1369" fmla="*/ f1159 f542 1"/>
                <a:gd name="f1370" fmla="*/ f1160 f543 1"/>
                <a:gd name="f1371" fmla="*/ f1161 f542 1"/>
                <a:gd name="f1372" fmla="*/ f1162 f543 1"/>
                <a:gd name="f1373" fmla="*/ f1163 f542 1"/>
                <a:gd name="f1374" fmla="*/ f1164 f543 1"/>
                <a:gd name="f1375" fmla="*/ f1165 f542 1"/>
                <a:gd name="f1376" fmla="*/ f1166 f543 1"/>
                <a:gd name="f1377" fmla="*/ f1167 f542 1"/>
                <a:gd name="f1378" fmla="*/ f1168 f543 1"/>
                <a:gd name="f1379" fmla="*/ f1169 f542 1"/>
                <a:gd name="f1380" fmla="*/ f1170 f542 1"/>
                <a:gd name="f1381" fmla="*/ f1171 f543 1"/>
                <a:gd name="f1382" fmla="*/ f1172 f542 1"/>
                <a:gd name="f1383" fmla="*/ f1173 f543 1"/>
                <a:gd name="f1384" fmla="*/ f1174 f542 1"/>
                <a:gd name="f1385" fmla="*/ f1175 f543 1"/>
              </a:gdLst>
              <a:ahLst/>
              <a:cxnLst>
                <a:cxn ang="3cd4">
                  <a:pos x="hc" y="t"/>
                </a:cxn>
                <a:cxn ang="0">
                  <a:pos x="r" y="vc"/>
                </a:cxn>
                <a:cxn ang="cd4">
                  <a:pos x="hc" y="b"/>
                </a:cxn>
                <a:cxn ang="cd2">
                  <a:pos x="l" y="vc"/>
                </a:cxn>
                <a:cxn ang="f759">
                  <a:pos x="f1180" y="f1181"/>
                </a:cxn>
                <a:cxn ang="f759">
                  <a:pos x="f1182" y="f1181"/>
                </a:cxn>
                <a:cxn ang="f759">
                  <a:pos x="f1183" y="f1184"/>
                </a:cxn>
                <a:cxn ang="f759">
                  <a:pos x="f1185" y="f1186"/>
                </a:cxn>
                <a:cxn ang="f759">
                  <a:pos x="f1187" y="f1188"/>
                </a:cxn>
                <a:cxn ang="f759">
                  <a:pos x="f1189" y="f1190"/>
                </a:cxn>
                <a:cxn ang="f759">
                  <a:pos x="f1191" y="f1192"/>
                </a:cxn>
                <a:cxn ang="f759">
                  <a:pos x="f1193" y="f1194"/>
                </a:cxn>
                <a:cxn ang="f759">
                  <a:pos x="f1195" y="f1196"/>
                </a:cxn>
                <a:cxn ang="f759">
                  <a:pos x="f1197" y="f1198"/>
                </a:cxn>
                <a:cxn ang="f759">
                  <a:pos x="f1199" y="f1200"/>
                </a:cxn>
                <a:cxn ang="f759">
                  <a:pos x="f1201" y="f1202"/>
                </a:cxn>
                <a:cxn ang="f759">
                  <a:pos x="f1203" y="f1204"/>
                </a:cxn>
                <a:cxn ang="f759">
                  <a:pos x="f1205" y="f1206"/>
                </a:cxn>
                <a:cxn ang="f759">
                  <a:pos x="f1207" y="f1208"/>
                </a:cxn>
                <a:cxn ang="f759">
                  <a:pos x="f1209" y="f1210"/>
                </a:cxn>
                <a:cxn ang="f759">
                  <a:pos x="f1211" y="f1212"/>
                </a:cxn>
                <a:cxn ang="f759">
                  <a:pos x="f1213" y="f1214"/>
                </a:cxn>
                <a:cxn ang="f759">
                  <a:pos x="f1215" y="f1216"/>
                </a:cxn>
                <a:cxn ang="f759">
                  <a:pos x="f1217" y="f1218"/>
                </a:cxn>
                <a:cxn ang="f759">
                  <a:pos x="f1219" y="f1220"/>
                </a:cxn>
                <a:cxn ang="f759">
                  <a:pos x="f1221" y="f1222"/>
                </a:cxn>
                <a:cxn ang="f759">
                  <a:pos x="f1223" y="f1224"/>
                </a:cxn>
                <a:cxn ang="f759">
                  <a:pos x="f1225" y="f1226"/>
                </a:cxn>
                <a:cxn ang="f759">
                  <a:pos x="f1227" y="f1228"/>
                </a:cxn>
                <a:cxn ang="f759">
                  <a:pos x="f1229" y="f1230"/>
                </a:cxn>
                <a:cxn ang="f759">
                  <a:pos x="f1231" y="f1232"/>
                </a:cxn>
                <a:cxn ang="f759">
                  <a:pos x="f1233" y="f1234"/>
                </a:cxn>
                <a:cxn ang="f759">
                  <a:pos x="f1235" y="f1236"/>
                </a:cxn>
                <a:cxn ang="f759">
                  <a:pos x="f1237" y="f1238"/>
                </a:cxn>
                <a:cxn ang="f759">
                  <a:pos x="f1239" y="f1240"/>
                </a:cxn>
                <a:cxn ang="f759">
                  <a:pos x="f1241" y="f1242"/>
                </a:cxn>
                <a:cxn ang="f759">
                  <a:pos x="f1243" y="f1244"/>
                </a:cxn>
                <a:cxn ang="f759">
                  <a:pos x="f1245" y="f1246"/>
                </a:cxn>
                <a:cxn ang="f759">
                  <a:pos x="f1247" y="f1248"/>
                </a:cxn>
                <a:cxn ang="f759">
                  <a:pos x="f1249" y="f1250"/>
                </a:cxn>
                <a:cxn ang="f759">
                  <a:pos x="f1251" y="f1252"/>
                </a:cxn>
                <a:cxn ang="f759">
                  <a:pos x="f1253" y="f1254"/>
                </a:cxn>
                <a:cxn ang="f759">
                  <a:pos x="f1255" y="f1256"/>
                </a:cxn>
                <a:cxn ang="f759">
                  <a:pos x="f1257" y="f1258"/>
                </a:cxn>
                <a:cxn ang="f759">
                  <a:pos x="f1259" y="f1260"/>
                </a:cxn>
                <a:cxn ang="f759">
                  <a:pos x="f1261" y="f1262"/>
                </a:cxn>
                <a:cxn ang="f759">
                  <a:pos x="f1263" y="f1264"/>
                </a:cxn>
                <a:cxn ang="f759">
                  <a:pos x="f1265" y="f1266"/>
                </a:cxn>
                <a:cxn ang="f759">
                  <a:pos x="f1267" y="f1268"/>
                </a:cxn>
                <a:cxn ang="f759">
                  <a:pos x="f1269" y="f1270"/>
                </a:cxn>
                <a:cxn ang="f759">
                  <a:pos x="f1271" y="f1272"/>
                </a:cxn>
                <a:cxn ang="f759">
                  <a:pos x="f1273" y="f1274"/>
                </a:cxn>
                <a:cxn ang="f759">
                  <a:pos x="f1275" y="f1276"/>
                </a:cxn>
                <a:cxn ang="f759">
                  <a:pos x="f1277" y="f1278"/>
                </a:cxn>
                <a:cxn ang="f759">
                  <a:pos x="f1279" y="f1280"/>
                </a:cxn>
                <a:cxn ang="f759">
                  <a:pos x="f1281" y="f1282"/>
                </a:cxn>
                <a:cxn ang="f759">
                  <a:pos x="f1283" y="f1284"/>
                </a:cxn>
                <a:cxn ang="f759">
                  <a:pos x="f1285" y="f1286"/>
                </a:cxn>
                <a:cxn ang="f759">
                  <a:pos x="f1287" y="f1181"/>
                </a:cxn>
                <a:cxn ang="f759">
                  <a:pos x="f1288" y="f1181"/>
                </a:cxn>
                <a:cxn ang="f759">
                  <a:pos x="f1289" y="f1290"/>
                </a:cxn>
                <a:cxn ang="f759">
                  <a:pos x="f1291" y="f1292"/>
                </a:cxn>
                <a:cxn ang="f759">
                  <a:pos x="f1293" y="f1294"/>
                </a:cxn>
                <a:cxn ang="f759">
                  <a:pos x="f1295" y="f1296"/>
                </a:cxn>
                <a:cxn ang="f759">
                  <a:pos x="f1297" y="f1298"/>
                </a:cxn>
                <a:cxn ang="f759">
                  <a:pos x="f1299" y="f1300"/>
                </a:cxn>
                <a:cxn ang="f759">
                  <a:pos x="f1301" y="f1302"/>
                </a:cxn>
                <a:cxn ang="f759">
                  <a:pos x="f1303" y="f1304"/>
                </a:cxn>
                <a:cxn ang="f759">
                  <a:pos x="f1305" y="f1306"/>
                </a:cxn>
                <a:cxn ang="f759">
                  <a:pos x="f1307" y="f1308"/>
                </a:cxn>
                <a:cxn ang="f759">
                  <a:pos x="f1309" y="f1310"/>
                </a:cxn>
                <a:cxn ang="f759">
                  <a:pos x="f1311" y="f1312"/>
                </a:cxn>
                <a:cxn ang="f759">
                  <a:pos x="f1313" y="f1314"/>
                </a:cxn>
                <a:cxn ang="f759">
                  <a:pos x="f1315" y="f1316"/>
                </a:cxn>
                <a:cxn ang="f759">
                  <a:pos x="f1317" y="f1318"/>
                </a:cxn>
                <a:cxn ang="f759">
                  <a:pos x="f1319" y="f1320"/>
                </a:cxn>
                <a:cxn ang="f759">
                  <a:pos x="f1321" y="f1322"/>
                </a:cxn>
                <a:cxn ang="f759">
                  <a:pos x="f1323" y="f1324"/>
                </a:cxn>
                <a:cxn ang="f759">
                  <a:pos x="f1325" y="f1326"/>
                </a:cxn>
                <a:cxn ang="f759">
                  <a:pos x="f1327" y="f1328"/>
                </a:cxn>
                <a:cxn ang="f759">
                  <a:pos x="f1329" y="f1330"/>
                </a:cxn>
                <a:cxn ang="f759">
                  <a:pos x="f1331" y="f1332"/>
                </a:cxn>
                <a:cxn ang="f759">
                  <a:pos x="f1333" y="f1334"/>
                </a:cxn>
                <a:cxn ang="f759">
                  <a:pos x="f1335" y="f1336"/>
                </a:cxn>
                <a:cxn ang="f759">
                  <a:pos x="f1337" y="f1338"/>
                </a:cxn>
                <a:cxn ang="f759">
                  <a:pos x="f1339" y="f1340"/>
                </a:cxn>
                <a:cxn ang="f759">
                  <a:pos x="f1341" y="f1342"/>
                </a:cxn>
                <a:cxn ang="f759">
                  <a:pos x="f1343" y="f1344"/>
                </a:cxn>
                <a:cxn ang="f759">
                  <a:pos x="f1345" y="f1346"/>
                </a:cxn>
                <a:cxn ang="f759">
                  <a:pos x="f1347" y="f1348"/>
                </a:cxn>
                <a:cxn ang="f759">
                  <a:pos x="f1349" y="f1350"/>
                </a:cxn>
                <a:cxn ang="f759">
                  <a:pos x="f1351" y="f1352"/>
                </a:cxn>
                <a:cxn ang="f759">
                  <a:pos x="f1353" y="f1354"/>
                </a:cxn>
                <a:cxn ang="f759">
                  <a:pos x="f1355" y="f1356"/>
                </a:cxn>
                <a:cxn ang="f759">
                  <a:pos x="f1357" y="f1358"/>
                </a:cxn>
                <a:cxn ang="f759">
                  <a:pos x="f1359" y="f1360"/>
                </a:cxn>
                <a:cxn ang="f759">
                  <a:pos x="f1361" y="f1362"/>
                </a:cxn>
                <a:cxn ang="f759">
                  <a:pos x="f1363" y="f1364"/>
                </a:cxn>
                <a:cxn ang="f759">
                  <a:pos x="f1365" y="f1366"/>
                </a:cxn>
                <a:cxn ang="f759">
                  <a:pos x="f1367" y="f1368"/>
                </a:cxn>
                <a:cxn ang="f759">
                  <a:pos x="f1369" y="f1370"/>
                </a:cxn>
                <a:cxn ang="f759">
                  <a:pos x="f1371" y="f1372"/>
                </a:cxn>
                <a:cxn ang="f759">
                  <a:pos x="f1373" y="f1374"/>
                </a:cxn>
                <a:cxn ang="f759">
                  <a:pos x="f1375" y="f1376"/>
                </a:cxn>
                <a:cxn ang="f759">
                  <a:pos x="f1377" y="f1378"/>
                </a:cxn>
                <a:cxn ang="f759">
                  <a:pos x="f1379" y="f1192"/>
                </a:cxn>
                <a:cxn ang="f759">
                  <a:pos x="f1380" y="f1381"/>
                </a:cxn>
                <a:cxn ang="f759">
                  <a:pos x="f1382" y="f1383"/>
                </a:cxn>
                <a:cxn ang="f759">
                  <a:pos x="f1384" y="f1385"/>
                </a:cxn>
              </a:cxnLst>
              <a:rect l="f1176" t="f1179" r="f1177" b="f1178"/>
              <a:pathLst>
                <a:path w="4960548" h="3526297">
                  <a:moveTo>
                    <a:pt x="f8" y="f5"/>
                  </a:moveTo>
                  <a:lnTo>
                    <a:pt x="f9" y="f5"/>
                  </a:lnTo>
                  <a:lnTo>
                    <a:pt x="f10" y="f11"/>
                  </a:ln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lnTo>
                    <a:pt x="f78" y="f79"/>
                  </a:lnTo>
                  <a:cubicBezTo>
                    <a:pt x="f80" y="f81"/>
                    <a:pt x="f82" y="f83"/>
                    <a:pt x="f84" y="f85"/>
                  </a:cubicBezTo>
                  <a:cubicBezTo>
                    <a:pt x="f86" y="f87"/>
                    <a:pt x="f88" y="f89"/>
                    <a:pt x="f90" y="f91"/>
                  </a:cubicBezTo>
                  <a:cubicBezTo>
                    <a:pt x="f92" y="f93"/>
                    <a:pt x="f94" y="f95"/>
                    <a:pt x="f96" y="f97"/>
                  </a:cubicBezTo>
                  <a:cubicBezTo>
                    <a:pt x="f98" y="f99"/>
                    <a:pt x="f100" y="f101"/>
                    <a:pt x="f102" y="f103"/>
                  </a:cubicBezTo>
                  <a:cubicBezTo>
                    <a:pt x="f104" y="f105"/>
                    <a:pt x="f106" y="f107"/>
                    <a:pt x="f108" y="f109"/>
                  </a:cubicBezTo>
                  <a:cubicBezTo>
                    <a:pt x="f110" y="f111"/>
                    <a:pt x="f112" y="f113"/>
                    <a:pt x="f114" y="f115"/>
                  </a:cubicBezTo>
                  <a:cubicBezTo>
                    <a:pt x="f116" y="f117"/>
                    <a:pt x="f118" y="f119"/>
                    <a:pt x="f120" y="f121"/>
                  </a:cubicBezTo>
                  <a:lnTo>
                    <a:pt x="f122" y="f123"/>
                  </a:lnTo>
                  <a:cubicBezTo>
                    <a:pt x="f124" y="f125"/>
                    <a:pt x="f126" y="f127"/>
                    <a:pt x="f128" y="f129"/>
                  </a:cubicBezTo>
                  <a:cubicBezTo>
                    <a:pt x="f130" y="f131"/>
                    <a:pt x="f132" y="f133"/>
                    <a:pt x="f134" y="f135"/>
                  </a:cubicBezTo>
                  <a:cubicBezTo>
                    <a:pt x="f136" y="f137"/>
                    <a:pt x="f138" y="f139"/>
                    <a:pt x="f140" y="f141"/>
                  </a:cubicBezTo>
                  <a:lnTo>
                    <a:pt x="f142" y="f143"/>
                  </a:lnTo>
                  <a:cubicBezTo>
                    <a:pt x="f144" y="f145"/>
                    <a:pt x="f146" y="f147"/>
                    <a:pt x="f148" y="f149"/>
                  </a:cubicBezTo>
                  <a:lnTo>
                    <a:pt x="f150" y="f151"/>
                  </a:lnTo>
                  <a:cubicBezTo>
                    <a:pt x="f152" y="f153"/>
                    <a:pt x="f154" y="f155"/>
                    <a:pt x="f156" y="f157"/>
                  </a:cubicBezTo>
                  <a:cubicBezTo>
                    <a:pt x="f158" y="f159"/>
                    <a:pt x="f160" y="f161"/>
                    <a:pt x="f162" y="f163"/>
                  </a:cubicBezTo>
                  <a:lnTo>
                    <a:pt x="f164" y="f165"/>
                  </a:ln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5"/>
                  </a:cubicBezTo>
                  <a:lnTo>
                    <a:pt x="f196" y="f197"/>
                  </a:lnTo>
                  <a:cubicBezTo>
                    <a:pt x="f198" y="f199"/>
                    <a:pt x="f200" y="f201"/>
                    <a:pt x="f202" y="f203"/>
                  </a:cubicBez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8" y="f229"/>
                    <a:pt x="f230" y="f231"/>
                    <a:pt x="f232" y="f233"/>
                  </a:cubicBezTo>
                  <a:cubicBezTo>
                    <a:pt x="f234" y="f235"/>
                    <a:pt x="f236" y="f237"/>
                    <a:pt x="f238" y="f239"/>
                  </a:cubicBezTo>
                  <a:cubicBezTo>
                    <a:pt x="f240" y="f241"/>
                    <a:pt x="f242" y="f243"/>
                    <a:pt x="f244" y="f245"/>
                  </a:cubicBezTo>
                  <a:lnTo>
                    <a:pt x="f246" y="f247"/>
                  </a:lnTo>
                  <a:cubicBezTo>
                    <a:pt x="f248" y="f249"/>
                    <a:pt x="f250" y="f251"/>
                    <a:pt x="f252" y="f253"/>
                  </a:cubicBezTo>
                  <a:cubicBezTo>
                    <a:pt x="f254" y="f255"/>
                    <a:pt x="f256"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cubicBezTo>
                    <a:pt x="f284" y="f285"/>
                    <a:pt x="f286" y="f287"/>
                    <a:pt x="f288" y="f289"/>
                  </a:cubicBezTo>
                  <a:lnTo>
                    <a:pt x="f290" y="f5"/>
                  </a:lnTo>
                  <a:lnTo>
                    <a:pt x="f291" y="f5"/>
                  </a:lnTo>
                  <a:lnTo>
                    <a:pt x="f292" y="f293"/>
                  </a:lnTo>
                  <a:cubicBezTo>
                    <a:pt x="f294" y="f295"/>
                    <a:pt x="f296" y="f297"/>
                    <a:pt x="f298" y="f299"/>
                  </a:cubicBezTo>
                  <a:cubicBezTo>
                    <a:pt x="f300" y="f301"/>
                    <a:pt x="f302" y="f303"/>
                    <a:pt x="f304" y="f305"/>
                  </a:cubicBezTo>
                  <a:cubicBezTo>
                    <a:pt x="f306" y="f307"/>
                    <a:pt x="f308" y="f309"/>
                    <a:pt x="f310" y="f311"/>
                  </a:cubicBezTo>
                  <a:cubicBezTo>
                    <a:pt x="f312" y="f313"/>
                    <a:pt x="f314" y="f315"/>
                    <a:pt x="f316" y="f317"/>
                  </a:cubicBezTo>
                  <a:cubicBezTo>
                    <a:pt x="f318" y="f319"/>
                    <a:pt x="f320" y="f321"/>
                    <a:pt x="f322" y="f323"/>
                  </a:cubicBezTo>
                  <a:lnTo>
                    <a:pt x="f324" y="f325"/>
                  </a:lnTo>
                  <a:cubicBezTo>
                    <a:pt x="f326" y="f327"/>
                    <a:pt x="f328" y="f329"/>
                    <a:pt x="f330" y="f331"/>
                  </a:cubicBezTo>
                  <a:cubicBezTo>
                    <a:pt x="f332" y="f333"/>
                    <a:pt x="f334" y="f335"/>
                    <a:pt x="f336" y="f337"/>
                  </a:cubicBezTo>
                  <a:cubicBezTo>
                    <a:pt x="f338" y="f339"/>
                    <a:pt x="f340" y="f341"/>
                    <a:pt x="f342" y="f343"/>
                  </a:cubicBezTo>
                  <a:cubicBezTo>
                    <a:pt x="f344" y="f345"/>
                    <a:pt x="f346" y="f347"/>
                    <a:pt x="f348" y="f349"/>
                  </a:cubicBezTo>
                  <a:cubicBezTo>
                    <a:pt x="f350" y="f351"/>
                    <a:pt x="f352" y="f353"/>
                    <a:pt x="f354" y="f355"/>
                  </a:cubicBezTo>
                  <a:cubicBezTo>
                    <a:pt x="f356" y="f357"/>
                    <a:pt x="f358" y="f359"/>
                    <a:pt x="f360" y="f361"/>
                  </a:cubicBezTo>
                  <a:cubicBezTo>
                    <a:pt x="f362" y="f363"/>
                    <a:pt x="f364" y="f365"/>
                    <a:pt x="f366" y="f367"/>
                  </a:cubicBezTo>
                  <a:cubicBezTo>
                    <a:pt x="f368" y="f369"/>
                    <a:pt x="f370" y="f371"/>
                    <a:pt x="f372" y="f373"/>
                  </a:cubicBezTo>
                  <a:lnTo>
                    <a:pt x="f374" y="f375"/>
                  </a:lnTo>
                  <a:cubicBezTo>
                    <a:pt x="f376" y="f377"/>
                    <a:pt x="f378" y="f379"/>
                    <a:pt x="f380" y="f381"/>
                  </a:cubicBezTo>
                  <a:cubicBezTo>
                    <a:pt x="f382" y="f383"/>
                    <a:pt x="f384" y="f385"/>
                    <a:pt x="f386" y="f387"/>
                  </a:cubicBezTo>
                  <a:cubicBezTo>
                    <a:pt x="f388" y="f389"/>
                    <a:pt x="f390" y="f180"/>
                    <a:pt x="f391" y="f392"/>
                  </a:cubicBezTo>
                  <a:cubicBezTo>
                    <a:pt x="f393" y="f394"/>
                    <a:pt x="f395" y="f396"/>
                    <a:pt x="f397" y="f398"/>
                  </a:cubicBezTo>
                  <a:cubicBezTo>
                    <a:pt x="f399" y="f400"/>
                    <a:pt x="f401" y="f402"/>
                    <a:pt x="f403" y="f404"/>
                  </a:cubicBezTo>
                  <a:cubicBezTo>
                    <a:pt x="f405" y="f406"/>
                    <a:pt x="f407" y="f408"/>
                    <a:pt x="f409" y="f410"/>
                  </a:cubicBezTo>
                  <a:cubicBezTo>
                    <a:pt x="f411" y="f412"/>
                    <a:pt x="f413" y="f414"/>
                    <a:pt x="f415" y="f416"/>
                  </a:cubicBezTo>
                  <a:lnTo>
                    <a:pt x="f417" y="f418"/>
                  </a:lnTo>
                  <a:cubicBezTo>
                    <a:pt x="f419" y="f420"/>
                    <a:pt x="f421" y="f422"/>
                    <a:pt x="f423" y="f422"/>
                  </a:cubicBezTo>
                  <a:lnTo>
                    <a:pt x="f424" y="f425"/>
                  </a:lnTo>
                  <a:lnTo>
                    <a:pt x="f426" y="f427"/>
                  </a:lnTo>
                  <a:cubicBezTo>
                    <a:pt x="f428" y="f429"/>
                    <a:pt x="f430" y="f431"/>
                    <a:pt x="f432" y="f433"/>
                  </a:cubicBezTo>
                  <a:cubicBezTo>
                    <a:pt x="f434" y="f435"/>
                    <a:pt x="f436" y="f437"/>
                    <a:pt x="f438" y="f439"/>
                  </a:cubicBezTo>
                  <a:cubicBezTo>
                    <a:pt x="f440" y="f441"/>
                    <a:pt x="f442" y="f443"/>
                    <a:pt x="f444" y="f445"/>
                  </a:cubicBezTo>
                  <a:cubicBezTo>
                    <a:pt x="f446" y="f447"/>
                    <a:pt x="f448" y="f449"/>
                    <a:pt x="f450" y="f451"/>
                  </a:cubicBezTo>
                  <a:cubicBezTo>
                    <a:pt x="f452" y="f453"/>
                    <a:pt x="f454" y="f455"/>
                    <a:pt x="f456" y="f457"/>
                  </a:cubicBezTo>
                  <a:cubicBezTo>
                    <a:pt x="f458" y="f459"/>
                    <a:pt x="f460" y="f461"/>
                    <a:pt x="f462" y="f463"/>
                  </a:cubicBezTo>
                  <a:cubicBezTo>
                    <a:pt x="f464" y="f465"/>
                    <a:pt x="f466" y="f467"/>
                    <a:pt x="f468" y="f469"/>
                  </a:cubicBezTo>
                  <a:cubicBezTo>
                    <a:pt x="f470" y="f471"/>
                    <a:pt x="f472" y="f473"/>
                    <a:pt x="f474" y="f475"/>
                  </a:cubicBezTo>
                  <a:lnTo>
                    <a:pt x="f476" y="f477"/>
                  </a:lnTo>
                  <a:cubicBezTo>
                    <a:pt x="f478" y="f479"/>
                    <a:pt x="f480" y="f481"/>
                    <a:pt x="f482" y="f483"/>
                  </a:cubicBezTo>
                  <a:lnTo>
                    <a:pt x="f484" y="f485"/>
                  </a:lnTo>
                  <a:cubicBezTo>
                    <a:pt x="f486" y="f487"/>
                    <a:pt x="f488" y="f489"/>
                    <a:pt x="f490" y="f491"/>
                  </a:cubicBezTo>
                  <a:cubicBezTo>
                    <a:pt x="f492" y="f493"/>
                    <a:pt x="f494" y="f495"/>
                    <a:pt x="f496" y="f497"/>
                  </a:cubicBezTo>
                  <a:cubicBezTo>
                    <a:pt x="f498" y="f499"/>
                    <a:pt x="f500" y="f501"/>
                    <a:pt x="f502" y="f503"/>
                  </a:cubicBezTo>
                  <a:cubicBezTo>
                    <a:pt x="f504" y="f505"/>
                    <a:pt x="f506" y="f507"/>
                    <a:pt x="f508" y="f509"/>
                  </a:cubicBezTo>
                  <a:cubicBezTo>
                    <a:pt x="f510" y="f511"/>
                    <a:pt x="f512" y="f513"/>
                    <a:pt x="f514" y="f515"/>
                  </a:cubicBezTo>
                  <a:lnTo>
                    <a:pt x="f516" y="f517"/>
                  </a:lnTo>
                  <a:lnTo>
                    <a:pt x="f518" y="f519"/>
                  </a:lnTo>
                  <a:cubicBezTo>
                    <a:pt x="f520" y="f521"/>
                    <a:pt x="f5" y="f522"/>
                    <a:pt x="f5" y="f35"/>
                  </a:cubicBezTo>
                  <a:cubicBezTo>
                    <a:pt x="f523" y="f524"/>
                    <a:pt x="f525" y="f526"/>
                    <a:pt x="f527" y="f528"/>
                  </a:cubicBezTo>
                  <a:cubicBezTo>
                    <a:pt x="f529" y="f530"/>
                    <a:pt x="f531" y="f532"/>
                    <a:pt x="f533" y="f534"/>
                  </a:cubicBezTo>
                  <a:cubicBezTo>
                    <a:pt x="f535" y="f536"/>
                    <a:pt x="f537" y="f538"/>
                    <a:pt x="f539" y="f540"/>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Freeform: Shape 36">
              <a:extLst>
                <a:ext uri="{FF2B5EF4-FFF2-40B4-BE49-F238E27FC236}">
                  <a16:creationId xmlns:a16="http://schemas.microsoft.com/office/drawing/2014/main" id="{89BECDCD-4E1B-43F8-937E-049A64348AB3}"/>
                </a:ext>
              </a:extLst>
            </p:cNvPr>
            <p:cNvSpPr/>
            <p:nvPr/>
          </p:nvSpPr>
          <p:spPr>
            <a:xfrm flipH="1">
              <a:off x="5222449" y="0"/>
              <a:ext cx="4558713" cy="3218880"/>
            </a:xfrm>
            <a:custGeom>
              <a:avLst/>
              <a:gdLst>
                <a:gd name="f0" fmla="val 10800000"/>
                <a:gd name="f1" fmla="val 5400000"/>
                <a:gd name="f2" fmla="val 180"/>
                <a:gd name="f3" fmla="val w"/>
                <a:gd name="f4" fmla="val h"/>
                <a:gd name="f5" fmla="val 0"/>
                <a:gd name="f6" fmla="val 4934374"/>
                <a:gd name="f7" fmla="val 3484134"/>
                <a:gd name="f8" fmla="val 585303"/>
                <a:gd name="f9" fmla="val 1213739"/>
                <a:gd name="f10" fmla="val 1150162"/>
                <a:gd name="f11" fmla="val 47028"/>
                <a:gd name="f12" fmla="val 925762"/>
                <a:gd name="f13" fmla="val 228608"/>
                <a:gd name="f14" fmla="val 749397"/>
                <a:gd name="f15" fmla="val 435224"/>
                <a:gd name="f16" fmla="val 626038"/>
                <a:gd name="f17" fmla="val 660944"/>
                <a:gd name="f18" fmla="val 499976"/>
                <a:gd name="f19" fmla="val 891687"/>
                <a:gd name="f20" fmla="val 435986"/>
                <a:gd name="f21" fmla="val 1132066"/>
                <a:gd name="f22" fmla="val 1375409"/>
                <a:gd name="f23" fmla="val 1620481"/>
                <a:gd name="f24" fmla="val 538074"/>
                <a:gd name="f25" fmla="val 1763604"/>
                <a:gd name="f26" fmla="val 750530"/>
                <a:gd name="f27" fmla="val 2038817"/>
                <a:gd name="f28" fmla="val 801792"/>
                <a:gd name="f29" fmla="val 2105190"/>
                <a:gd name="f30" fmla="val 854797"/>
                <a:gd name="f31" fmla="val 2173870"/>
                <a:gd name="f32" fmla="val 909024"/>
                <a:gd name="f33" fmla="val 2249384"/>
                <a:gd name="f34" fmla="val 1323389"/>
                <a:gd name="f35" fmla="val 2826326"/>
                <a:gd name="f36" fmla="val 1768180"/>
                <a:gd name="f37" fmla="val 3072468"/>
                <a:gd name="f38" fmla="val 2396223"/>
                <a:gd name="f39" fmla="val 2808409"/>
                <a:gd name="f40" fmla="val 3110835"/>
                <a:gd name="f41" fmla="val 2871947"/>
                <a:gd name="f42" fmla="val 3525201"/>
                <a:gd name="f43" fmla="val 2566101"/>
                <a:gd name="f44" fmla="val 3571493"/>
                <a:gd name="f45" fmla="val 2531926"/>
                <a:gd name="f46" fmla="val 3617786"/>
                <a:gd name="f47" fmla="val 2498162"/>
                <a:gd name="f48" fmla="val 3662596"/>
                <a:gd name="f49" fmla="val 2465552"/>
                <a:gd name="f50" fmla="val 3905479"/>
                <a:gd name="f51" fmla="val 2288583"/>
                <a:gd name="f52" fmla="val 4134849"/>
                <a:gd name="f53" fmla="val 2121414"/>
                <a:gd name="f54" fmla="val 4287500"/>
                <a:gd name="f55" fmla="val 1939915"/>
                <a:gd name="f56" fmla="val 4433440"/>
                <a:gd name="f57" fmla="val 1766404"/>
                <a:gd name="f58" fmla="val 4498563"/>
                <a:gd name="f59" fmla="val 1592317"/>
                <a:gd name="f60" fmla="val 899696"/>
                <a:gd name="f61" fmla="val 4369741"/>
                <a:gd name="f62" fmla="val 465973"/>
                <a:gd name="f63" fmla="val 4132831"/>
                <a:gd name="f64" fmla="val 134540"/>
                <a:gd name="f65" fmla="val 4025590"/>
                <a:gd name="f66" fmla="val 4555675"/>
                <a:gd name="f67" fmla="val 4605933"/>
                <a:gd name="f68" fmla="val 77740"/>
                <a:gd name="f69" fmla="val 4820335"/>
                <a:gd name="f70" fmla="val 448137"/>
                <a:gd name="f71" fmla="val 894662"/>
                <a:gd name="f72" fmla="val 1375327"/>
                <a:gd name="f73" fmla="val 2116884"/>
                <a:gd name="f74" fmla="val 4369100"/>
                <a:gd name="f75" fmla="val 2465635"/>
                <a:gd name="f76" fmla="val 3793540"/>
                <a:gd name="f77" fmla="val 2890475"/>
                <a:gd name="f78" fmla="val 3374293"/>
                <a:gd name="f79" fmla="val 3199945"/>
                <a:gd name="f80" fmla="val 2970389"/>
                <a:gd name="f81" fmla="val 2396135"/>
                <a:gd name="f82" fmla="val 1544564"/>
                <a:gd name="f83" fmla="val 991670"/>
                <a:gd name="f84" fmla="val 3097832"/>
                <a:gd name="f85" fmla="val 548273"/>
                <a:gd name="f86" fmla="val 2480458"/>
                <a:gd name="f87" fmla="val 282201"/>
                <a:gd name="f88" fmla="val 2110049"/>
                <a:gd name="f89" fmla="val 1856001"/>
                <a:gd name="f90" fmla="val 195505"/>
                <a:gd name="f91" fmla="val 512166"/>
                <a:gd name="f92" fmla="+- 0 0 -90"/>
                <a:gd name="f93" fmla="*/ f3 1 4934374"/>
                <a:gd name="f94" fmla="*/ f4 1 3484134"/>
                <a:gd name="f95" fmla="val f5"/>
                <a:gd name="f96" fmla="val f6"/>
                <a:gd name="f97" fmla="val f7"/>
                <a:gd name="f98" fmla="*/ f92 f0 1"/>
                <a:gd name="f99" fmla="+- f97 0 f95"/>
                <a:gd name="f100" fmla="+- f96 0 f95"/>
                <a:gd name="f101" fmla="*/ f98 1 f2"/>
                <a:gd name="f102" fmla="*/ f100 1 4934374"/>
                <a:gd name="f103" fmla="*/ f99 1 3484134"/>
                <a:gd name="f104" fmla="*/ 585303 f100 1"/>
                <a:gd name="f105" fmla="*/ 0 f99 1"/>
                <a:gd name="f106" fmla="*/ 1213739 f100 1"/>
                <a:gd name="f107" fmla="*/ 1150162 f100 1"/>
                <a:gd name="f108" fmla="*/ 47028 f99 1"/>
                <a:gd name="f109" fmla="*/ 626038 f100 1"/>
                <a:gd name="f110" fmla="*/ 660944 f99 1"/>
                <a:gd name="f111" fmla="*/ 435986 f100 1"/>
                <a:gd name="f112" fmla="*/ 1375409 f99 1"/>
                <a:gd name="f113" fmla="*/ 750530 f100 1"/>
                <a:gd name="f114" fmla="*/ 2038817 f99 1"/>
                <a:gd name="f115" fmla="*/ 909024 f100 1"/>
                <a:gd name="f116" fmla="*/ 2249384 f99 1"/>
                <a:gd name="f117" fmla="*/ 2396223 f100 1"/>
                <a:gd name="f118" fmla="*/ 3072468 f99 1"/>
                <a:gd name="f119" fmla="*/ 3525201 f100 1"/>
                <a:gd name="f120" fmla="*/ 2566101 f99 1"/>
                <a:gd name="f121" fmla="*/ 3662596 f100 1"/>
                <a:gd name="f122" fmla="*/ 2465552 f99 1"/>
                <a:gd name="f123" fmla="*/ 4287500 f100 1"/>
                <a:gd name="f124" fmla="*/ 1939915 f99 1"/>
                <a:gd name="f125" fmla="*/ 4498563 f100 1"/>
                <a:gd name="f126" fmla="*/ 4132831 f100 1"/>
                <a:gd name="f127" fmla="*/ 134540 f99 1"/>
                <a:gd name="f128" fmla="*/ 4025590 f100 1"/>
                <a:gd name="f129" fmla="*/ 4555675 f100 1"/>
                <a:gd name="f130" fmla="*/ 4605933 f100 1"/>
                <a:gd name="f131" fmla="*/ 77740 f99 1"/>
                <a:gd name="f132" fmla="*/ 4934374 f100 1"/>
                <a:gd name="f133" fmla="*/ 1375327 f99 1"/>
                <a:gd name="f134" fmla="*/ 3793540 f100 1"/>
                <a:gd name="f135" fmla="*/ 2890475 f99 1"/>
                <a:gd name="f136" fmla="*/ 2396135 f100 1"/>
                <a:gd name="f137" fmla="*/ 3484134 f99 1"/>
                <a:gd name="f138" fmla="*/ 548273 f100 1"/>
                <a:gd name="f139" fmla="*/ 2480458 f99 1"/>
                <a:gd name="f140" fmla="*/ 0 f100 1"/>
                <a:gd name="f141" fmla="*/ 512166 f100 1"/>
                <a:gd name="f142" fmla="+- f101 0 f1"/>
                <a:gd name="f143" fmla="*/ f104 1 4934374"/>
                <a:gd name="f144" fmla="*/ f105 1 3484134"/>
                <a:gd name="f145" fmla="*/ f106 1 4934374"/>
                <a:gd name="f146" fmla="*/ f107 1 4934374"/>
                <a:gd name="f147" fmla="*/ f108 1 3484134"/>
                <a:gd name="f148" fmla="*/ f109 1 4934374"/>
                <a:gd name="f149" fmla="*/ f110 1 3484134"/>
                <a:gd name="f150" fmla="*/ f111 1 4934374"/>
                <a:gd name="f151" fmla="*/ f112 1 3484134"/>
                <a:gd name="f152" fmla="*/ f113 1 4934374"/>
                <a:gd name="f153" fmla="*/ f114 1 3484134"/>
                <a:gd name="f154" fmla="*/ f115 1 4934374"/>
                <a:gd name="f155" fmla="*/ f116 1 3484134"/>
                <a:gd name="f156" fmla="*/ f117 1 4934374"/>
                <a:gd name="f157" fmla="*/ f118 1 3484134"/>
                <a:gd name="f158" fmla="*/ f119 1 4934374"/>
                <a:gd name="f159" fmla="*/ f120 1 3484134"/>
                <a:gd name="f160" fmla="*/ f121 1 4934374"/>
                <a:gd name="f161" fmla="*/ f122 1 3484134"/>
                <a:gd name="f162" fmla="*/ f123 1 4934374"/>
                <a:gd name="f163" fmla="*/ f124 1 3484134"/>
                <a:gd name="f164" fmla="*/ f125 1 4934374"/>
                <a:gd name="f165" fmla="*/ f126 1 4934374"/>
                <a:gd name="f166" fmla="*/ f127 1 3484134"/>
                <a:gd name="f167" fmla="*/ f128 1 4934374"/>
                <a:gd name="f168" fmla="*/ f129 1 4934374"/>
                <a:gd name="f169" fmla="*/ f130 1 4934374"/>
                <a:gd name="f170" fmla="*/ f131 1 3484134"/>
                <a:gd name="f171" fmla="*/ f132 1 4934374"/>
                <a:gd name="f172" fmla="*/ f133 1 3484134"/>
                <a:gd name="f173" fmla="*/ f134 1 4934374"/>
                <a:gd name="f174" fmla="*/ f135 1 3484134"/>
                <a:gd name="f175" fmla="*/ f136 1 4934374"/>
                <a:gd name="f176" fmla="*/ f137 1 3484134"/>
                <a:gd name="f177" fmla="*/ f138 1 4934374"/>
                <a:gd name="f178" fmla="*/ f139 1 3484134"/>
                <a:gd name="f179" fmla="*/ f140 1 4934374"/>
                <a:gd name="f180" fmla="*/ f141 1 4934374"/>
                <a:gd name="f181" fmla="*/ f95 1 f102"/>
                <a:gd name="f182" fmla="*/ f96 1 f102"/>
                <a:gd name="f183" fmla="*/ f95 1 f103"/>
                <a:gd name="f184" fmla="*/ f97 1 f103"/>
                <a:gd name="f185" fmla="*/ f143 1 f102"/>
                <a:gd name="f186" fmla="*/ f144 1 f103"/>
                <a:gd name="f187" fmla="*/ f145 1 f102"/>
                <a:gd name="f188" fmla="*/ f146 1 f102"/>
                <a:gd name="f189" fmla="*/ f147 1 f103"/>
                <a:gd name="f190" fmla="*/ f148 1 f102"/>
                <a:gd name="f191" fmla="*/ f149 1 f103"/>
                <a:gd name="f192" fmla="*/ f150 1 f102"/>
                <a:gd name="f193" fmla="*/ f151 1 f103"/>
                <a:gd name="f194" fmla="*/ f152 1 f102"/>
                <a:gd name="f195" fmla="*/ f153 1 f103"/>
                <a:gd name="f196" fmla="*/ f154 1 f102"/>
                <a:gd name="f197" fmla="*/ f155 1 f103"/>
                <a:gd name="f198" fmla="*/ f156 1 f102"/>
                <a:gd name="f199" fmla="*/ f157 1 f103"/>
                <a:gd name="f200" fmla="*/ f158 1 f102"/>
                <a:gd name="f201" fmla="*/ f159 1 f103"/>
                <a:gd name="f202" fmla="*/ f160 1 f102"/>
                <a:gd name="f203" fmla="*/ f161 1 f103"/>
                <a:gd name="f204" fmla="*/ f162 1 f102"/>
                <a:gd name="f205" fmla="*/ f163 1 f103"/>
                <a:gd name="f206" fmla="*/ f164 1 f102"/>
                <a:gd name="f207" fmla="*/ f165 1 f102"/>
                <a:gd name="f208" fmla="*/ f166 1 f103"/>
                <a:gd name="f209" fmla="*/ f167 1 f102"/>
                <a:gd name="f210" fmla="*/ f168 1 f102"/>
                <a:gd name="f211" fmla="*/ f169 1 f102"/>
                <a:gd name="f212" fmla="*/ f170 1 f103"/>
                <a:gd name="f213" fmla="*/ f171 1 f102"/>
                <a:gd name="f214" fmla="*/ f172 1 f103"/>
                <a:gd name="f215" fmla="*/ f173 1 f102"/>
                <a:gd name="f216" fmla="*/ f174 1 f103"/>
                <a:gd name="f217" fmla="*/ f175 1 f102"/>
                <a:gd name="f218" fmla="*/ f176 1 f103"/>
                <a:gd name="f219" fmla="*/ f177 1 f102"/>
                <a:gd name="f220" fmla="*/ f178 1 f103"/>
                <a:gd name="f221" fmla="*/ f179 1 f102"/>
                <a:gd name="f222" fmla="*/ f180 1 f102"/>
                <a:gd name="f223" fmla="*/ f181 f93 1"/>
                <a:gd name="f224" fmla="*/ f182 f93 1"/>
                <a:gd name="f225" fmla="*/ f184 f94 1"/>
                <a:gd name="f226" fmla="*/ f183 f94 1"/>
                <a:gd name="f227" fmla="*/ f185 f93 1"/>
                <a:gd name="f228" fmla="*/ f186 f94 1"/>
                <a:gd name="f229" fmla="*/ f187 f93 1"/>
                <a:gd name="f230" fmla="*/ f188 f93 1"/>
                <a:gd name="f231" fmla="*/ f189 f94 1"/>
                <a:gd name="f232" fmla="*/ f190 f93 1"/>
                <a:gd name="f233" fmla="*/ f191 f94 1"/>
                <a:gd name="f234" fmla="*/ f192 f93 1"/>
                <a:gd name="f235" fmla="*/ f193 f94 1"/>
                <a:gd name="f236" fmla="*/ f194 f93 1"/>
                <a:gd name="f237" fmla="*/ f195 f94 1"/>
                <a:gd name="f238" fmla="*/ f196 f93 1"/>
                <a:gd name="f239" fmla="*/ f197 f94 1"/>
                <a:gd name="f240" fmla="*/ f198 f93 1"/>
                <a:gd name="f241" fmla="*/ f199 f94 1"/>
                <a:gd name="f242" fmla="*/ f200 f93 1"/>
                <a:gd name="f243" fmla="*/ f201 f94 1"/>
                <a:gd name="f244" fmla="*/ f202 f93 1"/>
                <a:gd name="f245" fmla="*/ f203 f94 1"/>
                <a:gd name="f246" fmla="*/ f204 f93 1"/>
                <a:gd name="f247" fmla="*/ f205 f94 1"/>
                <a:gd name="f248" fmla="*/ f206 f93 1"/>
                <a:gd name="f249" fmla="*/ f207 f93 1"/>
                <a:gd name="f250" fmla="*/ f208 f94 1"/>
                <a:gd name="f251" fmla="*/ f209 f93 1"/>
                <a:gd name="f252" fmla="*/ f210 f93 1"/>
                <a:gd name="f253" fmla="*/ f211 f93 1"/>
                <a:gd name="f254" fmla="*/ f212 f94 1"/>
                <a:gd name="f255" fmla="*/ f213 f93 1"/>
                <a:gd name="f256" fmla="*/ f214 f94 1"/>
                <a:gd name="f257" fmla="*/ f215 f93 1"/>
                <a:gd name="f258" fmla="*/ f216 f94 1"/>
                <a:gd name="f259" fmla="*/ f217 f93 1"/>
                <a:gd name="f260" fmla="*/ f218 f94 1"/>
                <a:gd name="f261" fmla="*/ f219 f93 1"/>
                <a:gd name="f262" fmla="*/ f220 f94 1"/>
                <a:gd name="f263" fmla="*/ f221 f93 1"/>
                <a:gd name="f264" fmla="*/ f222 f93 1"/>
              </a:gdLst>
              <a:ahLst/>
              <a:cxnLst>
                <a:cxn ang="3cd4">
                  <a:pos x="hc" y="t"/>
                </a:cxn>
                <a:cxn ang="0">
                  <a:pos x="r" y="vc"/>
                </a:cxn>
                <a:cxn ang="cd4">
                  <a:pos x="hc" y="b"/>
                </a:cxn>
                <a:cxn ang="cd2">
                  <a:pos x="l" y="vc"/>
                </a:cxn>
                <a:cxn ang="f142">
                  <a:pos x="f227" y="f228"/>
                </a:cxn>
                <a:cxn ang="f142">
                  <a:pos x="f229" y="f228"/>
                </a:cxn>
                <a:cxn ang="f142">
                  <a:pos x="f230" y="f231"/>
                </a:cxn>
                <a:cxn ang="f142">
                  <a:pos x="f232" y="f233"/>
                </a:cxn>
                <a:cxn ang="f142">
                  <a:pos x="f234" y="f235"/>
                </a:cxn>
                <a:cxn ang="f142">
                  <a:pos x="f236" y="f237"/>
                </a:cxn>
                <a:cxn ang="f142">
                  <a:pos x="f238" y="f239"/>
                </a:cxn>
                <a:cxn ang="f142">
                  <a:pos x="f240" y="f241"/>
                </a:cxn>
                <a:cxn ang="f142">
                  <a:pos x="f242" y="f243"/>
                </a:cxn>
                <a:cxn ang="f142">
                  <a:pos x="f244" y="f245"/>
                </a:cxn>
                <a:cxn ang="f142">
                  <a:pos x="f246" y="f247"/>
                </a:cxn>
                <a:cxn ang="f142">
                  <a:pos x="f248" y="f235"/>
                </a:cxn>
                <a:cxn ang="f142">
                  <a:pos x="f249" y="f250"/>
                </a:cxn>
                <a:cxn ang="f142">
                  <a:pos x="f251" y="f228"/>
                </a:cxn>
                <a:cxn ang="f142">
                  <a:pos x="f252" y="f228"/>
                </a:cxn>
                <a:cxn ang="f142">
                  <a:pos x="f253" y="f254"/>
                </a:cxn>
                <a:cxn ang="f142">
                  <a:pos x="f255" y="f256"/>
                </a:cxn>
                <a:cxn ang="f142">
                  <a:pos x="f257" y="f258"/>
                </a:cxn>
                <a:cxn ang="f142">
                  <a:pos x="f259" y="f260"/>
                </a:cxn>
                <a:cxn ang="f142">
                  <a:pos x="f261" y="f262"/>
                </a:cxn>
                <a:cxn ang="f142">
                  <a:pos x="f263" y="f256"/>
                </a:cxn>
                <a:cxn ang="f142">
                  <a:pos x="f264" y="f254"/>
                </a:cxn>
              </a:cxnLst>
              <a:rect l="f223" t="f226" r="f224" b="f225"/>
              <a:pathLst>
                <a:path w="4934374" h="3484134">
                  <a:moveTo>
                    <a:pt x="f8" y="f5"/>
                  </a:moveTo>
                  <a:lnTo>
                    <a:pt x="f9" y="f5"/>
                  </a:lnTo>
                  <a:lnTo>
                    <a:pt x="f10" y="f11"/>
                  </a:lnTo>
                  <a:cubicBezTo>
                    <a:pt x="f12" y="f13"/>
                    <a:pt x="f14" y="f15"/>
                    <a:pt x="f16" y="f17"/>
                  </a:cubicBezTo>
                  <a:cubicBezTo>
                    <a:pt x="f18" y="f19"/>
                    <a:pt x="f20" y="f21"/>
                    <a:pt x="f20" y="f22"/>
                  </a:cubicBezTo>
                  <a:cubicBezTo>
                    <a:pt x="f20"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9"/>
                  </a:cubicBezTo>
                  <a:cubicBezTo>
                    <a:pt x="f50" y="f51"/>
                    <a:pt x="f52" y="f53"/>
                    <a:pt x="f54" y="f55"/>
                  </a:cubicBezTo>
                  <a:cubicBezTo>
                    <a:pt x="f56" y="f57"/>
                    <a:pt x="f58" y="f59"/>
                    <a:pt x="f58" y="f22"/>
                  </a:cubicBezTo>
                  <a:cubicBezTo>
                    <a:pt x="f58" y="f60"/>
                    <a:pt x="f61" y="f62"/>
                    <a:pt x="f63" y="f64"/>
                  </a:cubicBezTo>
                  <a:lnTo>
                    <a:pt x="f65" y="f5"/>
                  </a:lnTo>
                  <a:lnTo>
                    <a:pt x="f66" y="f5"/>
                  </a:lnTo>
                  <a:lnTo>
                    <a:pt x="f67" y="f68"/>
                  </a:lnTo>
                  <a:cubicBezTo>
                    <a:pt x="f69" y="f70"/>
                    <a:pt x="f6" y="f71"/>
                    <a:pt x="f6" y="f72"/>
                  </a:cubicBezTo>
                  <a:cubicBezTo>
                    <a:pt x="f6" y="f73"/>
                    <a:pt x="f74" y="f75"/>
                    <a:pt x="f76" y="f77"/>
                  </a:cubicBezTo>
                  <a:cubicBezTo>
                    <a:pt x="f78" y="f79"/>
                    <a:pt x="f80" y="f7"/>
                    <a:pt x="f81" y="f7"/>
                  </a:cubicBezTo>
                  <a:cubicBezTo>
                    <a:pt x="f82" y="f7"/>
                    <a:pt x="f83" y="f84"/>
                    <a:pt x="f85" y="f86"/>
                  </a:cubicBezTo>
                  <a:cubicBezTo>
                    <a:pt x="f87" y="f88"/>
                    <a:pt x="f5" y="f89"/>
                    <a:pt x="f5" y="f72"/>
                  </a:cubicBezTo>
                  <a:cubicBezTo>
                    <a:pt x="f5" y="f71"/>
                    <a:pt x="f90" y="f70"/>
                    <a:pt x="f91" y="f68"/>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2" name="Freeform: Shape 37">
              <a:extLst>
                <a:ext uri="{FF2B5EF4-FFF2-40B4-BE49-F238E27FC236}">
                  <a16:creationId xmlns:a16="http://schemas.microsoft.com/office/drawing/2014/main" id="{9650E29B-F09A-4B9B-BA97-343F7270439B}"/>
                </a:ext>
              </a:extLst>
            </p:cNvPr>
            <p:cNvSpPr/>
            <p:nvPr/>
          </p:nvSpPr>
          <p:spPr>
            <a:xfrm flipH="1">
              <a:off x="5222449" y="0"/>
              <a:ext cx="4558713" cy="3218880"/>
            </a:xfrm>
            <a:custGeom>
              <a:avLst/>
              <a:gdLst>
                <a:gd name="f0" fmla="val 10800000"/>
                <a:gd name="f1" fmla="val 5400000"/>
                <a:gd name="f2" fmla="val 180"/>
                <a:gd name="f3" fmla="val w"/>
                <a:gd name="f4" fmla="val h"/>
                <a:gd name="f5" fmla="val 0"/>
                <a:gd name="f6" fmla="val 4934374"/>
                <a:gd name="f7" fmla="val 3484134"/>
                <a:gd name="f8" fmla="val 585303"/>
                <a:gd name="f9" fmla="val 1354934"/>
                <a:gd name="f10" fmla="val 1206830"/>
                <a:gd name="f11" fmla="val 109531"/>
                <a:gd name="f12" fmla="val 994024"/>
                <a:gd name="f13" fmla="val 281725"/>
                <a:gd name="f14" fmla="val 820013"/>
                <a:gd name="f15" fmla="val 485457"/>
                <a:gd name="f16" fmla="val 703453"/>
                <a:gd name="f17" fmla="val 698660"/>
                <a:gd name="f18" fmla="val 583756"/>
                <a:gd name="f19" fmla="val 917627"/>
                <a:gd name="f20" fmla="val 523079"/>
                <a:gd name="f21" fmla="val 1145324"/>
                <a:gd name="f22" fmla="val 1375409"/>
                <a:gd name="f23" fmla="val 1595282"/>
                <a:gd name="f24" fmla="val 614356"/>
                <a:gd name="f25" fmla="val 1722842"/>
                <a:gd name="f26" fmla="val 820885"/>
                <a:gd name="f27" fmla="val 1990313"/>
                <a:gd name="f28" fmla="val 872582"/>
                <a:gd name="f29" fmla="val 2057263"/>
                <a:gd name="f30" fmla="val 926023"/>
                <a:gd name="f31" fmla="val 2126519"/>
                <a:gd name="f32" fmla="val 981122"/>
                <a:gd name="f33" fmla="val 2203186"/>
                <a:gd name="f34" fmla="val 1175968"/>
                <a:gd name="f35" fmla="val 2474445"/>
                <a:gd name="f36" fmla="val 1375871"/>
                <a:gd name="f37" fmla="val 2667309"/>
                <a:gd name="f38" fmla="val 1592426"/>
                <a:gd name="f39" fmla="val 2792645"/>
                <a:gd name="f40" fmla="val 1821970"/>
                <a:gd name="f41" fmla="val 2925557"/>
                <a:gd name="f42" fmla="val 2084904"/>
                <a:gd name="f43" fmla="val 2990119"/>
                <a:gd name="f44" fmla="val 2396135"/>
                <a:gd name="f45" fmla="val 2572762"/>
                <a:gd name="f46" fmla="val 2737009"/>
                <a:gd name="f47" fmla="val 2950179"/>
                <a:gd name="f48" fmla="val 2913112"/>
                <a:gd name="f49" fmla="val 2864371"/>
                <a:gd name="f50" fmla="val 3093922"/>
                <a:gd name="f51" fmla="val 2776257"/>
                <a:gd name="f52" fmla="val 3272903"/>
                <a:gd name="f53" fmla="val 2647792"/>
                <a:gd name="f54" fmla="val 3471411"/>
                <a:gd name="f55" fmla="val 2501292"/>
                <a:gd name="f56" fmla="val 3517964"/>
                <a:gd name="f57" fmla="val 2466952"/>
                <a:gd name="f58" fmla="val 3564344"/>
                <a:gd name="f59" fmla="val 2433106"/>
                <a:gd name="f60" fmla="val 3609242"/>
                <a:gd name="f61" fmla="val 2400414"/>
                <a:gd name="f62" fmla="val 3847766"/>
                <a:gd name="f63" fmla="val 2226574"/>
                <a:gd name="f64" fmla="val 4073038"/>
                <a:gd name="f65" fmla="val 2062368"/>
                <a:gd name="f66" fmla="val 4219151"/>
                <a:gd name="f67" fmla="val 1888693"/>
                <a:gd name="f68" fmla="val 4353844"/>
                <a:gd name="f69" fmla="val 1728606"/>
                <a:gd name="f70" fmla="val 4411296"/>
                <a:gd name="f71" fmla="val 1575106"/>
                <a:gd name="f72" fmla="val 851089"/>
                <a:gd name="f73" fmla="val 4250274"/>
                <a:gd name="f74" fmla="val 381038"/>
                <a:gd name="f75" fmla="val 3957874"/>
                <a:gd name="f76" fmla="val 51887"/>
                <a:gd name="f77" fmla="val 3906637"/>
                <a:gd name="f78" fmla="val 4555675"/>
                <a:gd name="f79" fmla="val 4605933"/>
                <a:gd name="f80" fmla="val 77740"/>
                <a:gd name="f81" fmla="val 4820335"/>
                <a:gd name="f82" fmla="val 448137"/>
                <a:gd name="f83" fmla="val 894662"/>
                <a:gd name="f84" fmla="val 1375327"/>
                <a:gd name="f85" fmla="val 2116884"/>
                <a:gd name="f86" fmla="val 4369100"/>
                <a:gd name="f87" fmla="val 2465635"/>
                <a:gd name="f88" fmla="val 3793540"/>
                <a:gd name="f89" fmla="val 2890475"/>
                <a:gd name="f90" fmla="val 3374293"/>
                <a:gd name="f91" fmla="val 3199945"/>
                <a:gd name="f92" fmla="val 2970389"/>
                <a:gd name="f93" fmla="val 1544564"/>
                <a:gd name="f94" fmla="val 991670"/>
                <a:gd name="f95" fmla="val 3097832"/>
                <a:gd name="f96" fmla="val 548273"/>
                <a:gd name="f97" fmla="val 2480458"/>
                <a:gd name="f98" fmla="val 282201"/>
                <a:gd name="f99" fmla="val 2110049"/>
                <a:gd name="f100" fmla="val 1856001"/>
                <a:gd name="f101" fmla="val 195505"/>
                <a:gd name="f102" fmla="val 512166"/>
                <a:gd name="f103" fmla="+- 0 0 -90"/>
                <a:gd name="f104" fmla="*/ f3 1 4934374"/>
                <a:gd name="f105" fmla="*/ f4 1 3484134"/>
                <a:gd name="f106" fmla="val f5"/>
                <a:gd name="f107" fmla="val f6"/>
                <a:gd name="f108" fmla="val f7"/>
                <a:gd name="f109" fmla="*/ f103 f0 1"/>
                <a:gd name="f110" fmla="+- f108 0 f106"/>
                <a:gd name="f111" fmla="+- f107 0 f106"/>
                <a:gd name="f112" fmla="*/ f109 1 f2"/>
                <a:gd name="f113" fmla="*/ f111 1 4934374"/>
                <a:gd name="f114" fmla="*/ f110 1 3484134"/>
                <a:gd name="f115" fmla="*/ 585303 f111 1"/>
                <a:gd name="f116" fmla="*/ 0 f110 1"/>
                <a:gd name="f117" fmla="*/ 1354934 f111 1"/>
                <a:gd name="f118" fmla="*/ 1206830 f111 1"/>
                <a:gd name="f119" fmla="*/ 109531 f110 1"/>
                <a:gd name="f120" fmla="*/ 703453 f111 1"/>
                <a:gd name="f121" fmla="*/ 698660 f110 1"/>
                <a:gd name="f122" fmla="*/ 523079 f111 1"/>
                <a:gd name="f123" fmla="*/ 1375409 f110 1"/>
                <a:gd name="f124" fmla="*/ 820885 f111 1"/>
                <a:gd name="f125" fmla="*/ 1990313 f110 1"/>
                <a:gd name="f126" fmla="*/ 981122 f111 1"/>
                <a:gd name="f127" fmla="*/ 2203186 f110 1"/>
                <a:gd name="f128" fmla="*/ 1592426 f111 1"/>
                <a:gd name="f129" fmla="*/ 2792645 f110 1"/>
                <a:gd name="f130" fmla="*/ 2396135 f111 1"/>
                <a:gd name="f131" fmla="*/ 2990119 f110 1"/>
                <a:gd name="f132" fmla="*/ 2913112 f111 1"/>
                <a:gd name="f133" fmla="*/ 2864371 f110 1"/>
                <a:gd name="f134" fmla="*/ 3471411 f111 1"/>
                <a:gd name="f135" fmla="*/ 2501292 f110 1"/>
                <a:gd name="f136" fmla="*/ 3609242 f111 1"/>
                <a:gd name="f137" fmla="*/ 2400414 f110 1"/>
                <a:gd name="f138" fmla="*/ 4219151 f111 1"/>
                <a:gd name="f139" fmla="*/ 1888693 f110 1"/>
                <a:gd name="f140" fmla="*/ 4411296 f111 1"/>
                <a:gd name="f141" fmla="*/ 3957874 f111 1"/>
                <a:gd name="f142" fmla="*/ 51887 f110 1"/>
                <a:gd name="f143" fmla="*/ 3906637 f111 1"/>
                <a:gd name="f144" fmla="*/ 4555675 f111 1"/>
                <a:gd name="f145" fmla="*/ 4605933 f111 1"/>
                <a:gd name="f146" fmla="*/ 77740 f110 1"/>
                <a:gd name="f147" fmla="*/ 4934374 f111 1"/>
                <a:gd name="f148" fmla="*/ 1375327 f110 1"/>
                <a:gd name="f149" fmla="*/ 3793540 f111 1"/>
                <a:gd name="f150" fmla="*/ 2890475 f110 1"/>
                <a:gd name="f151" fmla="*/ 3484134 f110 1"/>
                <a:gd name="f152" fmla="*/ 548273 f111 1"/>
                <a:gd name="f153" fmla="*/ 2480458 f110 1"/>
                <a:gd name="f154" fmla="*/ 0 f111 1"/>
                <a:gd name="f155" fmla="*/ 512166 f111 1"/>
                <a:gd name="f156" fmla="+- f112 0 f1"/>
                <a:gd name="f157" fmla="*/ f115 1 4934374"/>
                <a:gd name="f158" fmla="*/ f116 1 3484134"/>
                <a:gd name="f159" fmla="*/ f117 1 4934374"/>
                <a:gd name="f160" fmla="*/ f118 1 4934374"/>
                <a:gd name="f161" fmla="*/ f119 1 3484134"/>
                <a:gd name="f162" fmla="*/ f120 1 4934374"/>
                <a:gd name="f163" fmla="*/ f121 1 3484134"/>
                <a:gd name="f164" fmla="*/ f122 1 4934374"/>
                <a:gd name="f165" fmla="*/ f123 1 3484134"/>
                <a:gd name="f166" fmla="*/ f124 1 4934374"/>
                <a:gd name="f167" fmla="*/ f125 1 3484134"/>
                <a:gd name="f168" fmla="*/ f126 1 4934374"/>
                <a:gd name="f169" fmla="*/ f127 1 3484134"/>
                <a:gd name="f170" fmla="*/ f128 1 4934374"/>
                <a:gd name="f171" fmla="*/ f129 1 3484134"/>
                <a:gd name="f172" fmla="*/ f130 1 4934374"/>
                <a:gd name="f173" fmla="*/ f131 1 3484134"/>
                <a:gd name="f174" fmla="*/ f132 1 4934374"/>
                <a:gd name="f175" fmla="*/ f133 1 3484134"/>
                <a:gd name="f176" fmla="*/ f134 1 4934374"/>
                <a:gd name="f177" fmla="*/ f135 1 3484134"/>
                <a:gd name="f178" fmla="*/ f136 1 4934374"/>
                <a:gd name="f179" fmla="*/ f137 1 3484134"/>
                <a:gd name="f180" fmla="*/ f138 1 4934374"/>
                <a:gd name="f181" fmla="*/ f139 1 3484134"/>
                <a:gd name="f182" fmla="*/ f140 1 4934374"/>
                <a:gd name="f183" fmla="*/ f141 1 4934374"/>
                <a:gd name="f184" fmla="*/ f142 1 3484134"/>
                <a:gd name="f185" fmla="*/ f143 1 4934374"/>
                <a:gd name="f186" fmla="*/ f144 1 4934374"/>
                <a:gd name="f187" fmla="*/ f145 1 4934374"/>
                <a:gd name="f188" fmla="*/ f146 1 3484134"/>
                <a:gd name="f189" fmla="*/ f147 1 4934374"/>
                <a:gd name="f190" fmla="*/ f148 1 3484134"/>
                <a:gd name="f191" fmla="*/ f149 1 4934374"/>
                <a:gd name="f192" fmla="*/ f150 1 3484134"/>
                <a:gd name="f193" fmla="*/ f151 1 3484134"/>
                <a:gd name="f194" fmla="*/ f152 1 4934374"/>
                <a:gd name="f195" fmla="*/ f153 1 3484134"/>
                <a:gd name="f196" fmla="*/ f154 1 4934374"/>
                <a:gd name="f197" fmla="*/ f155 1 4934374"/>
                <a:gd name="f198" fmla="*/ f106 1 f113"/>
                <a:gd name="f199" fmla="*/ f107 1 f113"/>
                <a:gd name="f200" fmla="*/ f106 1 f114"/>
                <a:gd name="f201" fmla="*/ f108 1 f114"/>
                <a:gd name="f202" fmla="*/ f157 1 f113"/>
                <a:gd name="f203" fmla="*/ f158 1 f114"/>
                <a:gd name="f204" fmla="*/ f159 1 f113"/>
                <a:gd name="f205" fmla="*/ f160 1 f113"/>
                <a:gd name="f206" fmla="*/ f161 1 f114"/>
                <a:gd name="f207" fmla="*/ f162 1 f113"/>
                <a:gd name="f208" fmla="*/ f163 1 f114"/>
                <a:gd name="f209" fmla="*/ f164 1 f113"/>
                <a:gd name="f210" fmla="*/ f165 1 f114"/>
                <a:gd name="f211" fmla="*/ f166 1 f113"/>
                <a:gd name="f212" fmla="*/ f167 1 f114"/>
                <a:gd name="f213" fmla="*/ f168 1 f113"/>
                <a:gd name="f214" fmla="*/ f169 1 f114"/>
                <a:gd name="f215" fmla="*/ f170 1 f113"/>
                <a:gd name="f216" fmla="*/ f171 1 f114"/>
                <a:gd name="f217" fmla="*/ f172 1 f113"/>
                <a:gd name="f218" fmla="*/ f173 1 f114"/>
                <a:gd name="f219" fmla="*/ f174 1 f113"/>
                <a:gd name="f220" fmla="*/ f175 1 f114"/>
                <a:gd name="f221" fmla="*/ f176 1 f113"/>
                <a:gd name="f222" fmla="*/ f177 1 f114"/>
                <a:gd name="f223" fmla="*/ f178 1 f113"/>
                <a:gd name="f224" fmla="*/ f179 1 f114"/>
                <a:gd name="f225" fmla="*/ f180 1 f113"/>
                <a:gd name="f226" fmla="*/ f181 1 f114"/>
                <a:gd name="f227" fmla="*/ f182 1 f113"/>
                <a:gd name="f228" fmla="*/ f183 1 f113"/>
                <a:gd name="f229" fmla="*/ f184 1 f114"/>
                <a:gd name="f230" fmla="*/ f185 1 f113"/>
                <a:gd name="f231" fmla="*/ f186 1 f113"/>
                <a:gd name="f232" fmla="*/ f187 1 f113"/>
                <a:gd name="f233" fmla="*/ f188 1 f114"/>
                <a:gd name="f234" fmla="*/ f189 1 f113"/>
                <a:gd name="f235" fmla="*/ f190 1 f114"/>
                <a:gd name="f236" fmla="*/ f191 1 f113"/>
                <a:gd name="f237" fmla="*/ f192 1 f114"/>
                <a:gd name="f238" fmla="*/ f193 1 f114"/>
                <a:gd name="f239" fmla="*/ f194 1 f113"/>
                <a:gd name="f240" fmla="*/ f195 1 f114"/>
                <a:gd name="f241" fmla="*/ f196 1 f113"/>
                <a:gd name="f242" fmla="*/ f197 1 f113"/>
                <a:gd name="f243" fmla="*/ f198 f104 1"/>
                <a:gd name="f244" fmla="*/ f199 f104 1"/>
                <a:gd name="f245" fmla="*/ f201 f105 1"/>
                <a:gd name="f246" fmla="*/ f200 f105 1"/>
                <a:gd name="f247" fmla="*/ f202 f104 1"/>
                <a:gd name="f248" fmla="*/ f203 f105 1"/>
                <a:gd name="f249" fmla="*/ f204 f104 1"/>
                <a:gd name="f250" fmla="*/ f205 f104 1"/>
                <a:gd name="f251" fmla="*/ f206 f105 1"/>
                <a:gd name="f252" fmla="*/ f207 f104 1"/>
                <a:gd name="f253" fmla="*/ f208 f105 1"/>
                <a:gd name="f254" fmla="*/ f209 f104 1"/>
                <a:gd name="f255" fmla="*/ f210 f105 1"/>
                <a:gd name="f256" fmla="*/ f211 f104 1"/>
                <a:gd name="f257" fmla="*/ f212 f105 1"/>
                <a:gd name="f258" fmla="*/ f213 f104 1"/>
                <a:gd name="f259" fmla="*/ f214 f105 1"/>
                <a:gd name="f260" fmla="*/ f215 f104 1"/>
                <a:gd name="f261" fmla="*/ f216 f105 1"/>
                <a:gd name="f262" fmla="*/ f217 f104 1"/>
                <a:gd name="f263" fmla="*/ f218 f105 1"/>
                <a:gd name="f264" fmla="*/ f219 f104 1"/>
                <a:gd name="f265" fmla="*/ f220 f105 1"/>
                <a:gd name="f266" fmla="*/ f221 f104 1"/>
                <a:gd name="f267" fmla="*/ f222 f105 1"/>
                <a:gd name="f268" fmla="*/ f223 f104 1"/>
                <a:gd name="f269" fmla="*/ f224 f105 1"/>
                <a:gd name="f270" fmla="*/ f225 f104 1"/>
                <a:gd name="f271" fmla="*/ f226 f105 1"/>
                <a:gd name="f272" fmla="*/ f227 f104 1"/>
                <a:gd name="f273" fmla="*/ f228 f104 1"/>
                <a:gd name="f274" fmla="*/ f229 f105 1"/>
                <a:gd name="f275" fmla="*/ f230 f104 1"/>
                <a:gd name="f276" fmla="*/ f231 f104 1"/>
                <a:gd name="f277" fmla="*/ f232 f104 1"/>
                <a:gd name="f278" fmla="*/ f233 f105 1"/>
                <a:gd name="f279" fmla="*/ f234 f104 1"/>
                <a:gd name="f280" fmla="*/ f235 f105 1"/>
                <a:gd name="f281" fmla="*/ f236 f104 1"/>
                <a:gd name="f282" fmla="*/ f237 f105 1"/>
                <a:gd name="f283" fmla="*/ f238 f105 1"/>
                <a:gd name="f284" fmla="*/ f239 f104 1"/>
                <a:gd name="f285" fmla="*/ f240 f105 1"/>
                <a:gd name="f286" fmla="*/ f241 f104 1"/>
                <a:gd name="f287" fmla="*/ f242 f104 1"/>
              </a:gdLst>
              <a:ahLst/>
              <a:cxnLst>
                <a:cxn ang="3cd4">
                  <a:pos x="hc" y="t"/>
                </a:cxn>
                <a:cxn ang="0">
                  <a:pos x="r" y="vc"/>
                </a:cxn>
                <a:cxn ang="cd4">
                  <a:pos x="hc" y="b"/>
                </a:cxn>
                <a:cxn ang="cd2">
                  <a:pos x="l" y="vc"/>
                </a:cxn>
                <a:cxn ang="f156">
                  <a:pos x="f247" y="f248"/>
                </a:cxn>
                <a:cxn ang="f156">
                  <a:pos x="f249" y="f248"/>
                </a:cxn>
                <a:cxn ang="f156">
                  <a:pos x="f250" y="f251"/>
                </a:cxn>
                <a:cxn ang="f156">
                  <a:pos x="f252" y="f253"/>
                </a:cxn>
                <a:cxn ang="f156">
                  <a:pos x="f254" y="f255"/>
                </a:cxn>
                <a:cxn ang="f156">
                  <a:pos x="f256" y="f257"/>
                </a:cxn>
                <a:cxn ang="f156">
                  <a:pos x="f258" y="f259"/>
                </a:cxn>
                <a:cxn ang="f156">
                  <a:pos x="f260" y="f261"/>
                </a:cxn>
                <a:cxn ang="f156">
                  <a:pos x="f262" y="f263"/>
                </a:cxn>
                <a:cxn ang="f156">
                  <a:pos x="f264" y="f265"/>
                </a:cxn>
                <a:cxn ang="f156">
                  <a:pos x="f266" y="f267"/>
                </a:cxn>
                <a:cxn ang="f156">
                  <a:pos x="f268" y="f269"/>
                </a:cxn>
                <a:cxn ang="f156">
                  <a:pos x="f270" y="f271"/>
                </a:cxn>
                <a:cxn ang="f156">
                  <a:pos x="f272" y="f255"/>
                </a:cxn>
                <a:cxn ang="f156">
                  <a:pos x="f273" y="f274"/>
                </a:cxn>
                <a:cxn ang="f156">
                  <a:pos x="f275" y="f248"/>
                </a:cxn>
                <a:cxn ang="f156">
                  <a:pos x="f276" y="f248"/>
                </a:cxn>
                <a:cxn ang="f156">
                  <a:pos x="f277" y="f278"/>
                </a:cxn>
                <a:cxn ang="f156">
                  <a:pos x="f279" y="f280"/>
                </a:cxn>
                <a:cxn ang="f156">
                  <a:pos x="f281" y="f282"/>
                </a:cxn>
                <a:cxn ang="f156">
                  <a:pos x="f262" y="f283"/>
                </a:cxn>
                <a:cxn ang="f156">
                  <a:pos x="f284" y="f285"/>
                </a:cxn>
                <a:cxn ang="f156">
                  <a:pos x="f286" y="f280"/>
                </a:cxn>
                <a:cxn ang="f156">
                  <a:pos x="f287" y="f278"/>
                </a:cxn>
              </a:cxnLst>
              <a:rect l="f243" t="f246" r="f244" b="f245"/>
              <a:pathLst>
                <a:path w="4934374" h="3484134">
                  <a:moveTo>
                    <a:pt x="f8" y="f5"/>
                  </a:moveTo>
                  <a:lnTo>
                    <a:pt x="f9" y="f5"/>
                  </a:lnTo>
                  <a:lnTo>
                    <a:pt x="f10" y="f11"/>
                  </a:lnTo>
                  <a:cubicBezTo>
                    <a:pt x="f12" y="f13"/>
                    <a:pt x="f14" y="f15"/>
                    <a:pt x="f16" y="f17"/>
                  </a:cubicBezTo>
                  <a:cubicBezTo>
                    <a:pt x="f18" y="f19"/>
                    <a:pt x="f20" y="f21"/>
                    <a:pt x="f20" y="f22"/>
                  </a:cubicBezTo>
                  <a:cubicBezTo>
                    <a:pt x="f20" y="f23"/>
                    <a:pt x="f24" y="f25"/>
                    <a:pt x="f26" y="f27"/>
                  </a:cubicBezTo>
                  <a:cubicBezTo>
                    <a:pt x="f28" y="f29"/>
                    <a:pt x="f30" y="f31"/>
                    <a:pt x="f32" y="f33"/>
                  </a:cubicBezTo>
                  <a:cubicBezTo>
                    <a:pt x="f34" y="f35"/>
                    <a:pt x="f36" y="f37"/>
                    <a:pt x="f38" y="f39"/>
                  </a:cubicBezTo>
                  <a:cubicBezTo>
                    <a:pt x="f40" y="f41"/>
                    <a:pt x="f42" y="f43"/>
                    <a:pt x="f44" y="f43"/>
                  </a:cubicBezTo>
                  <a:cubicBezTo>
                    <a:pt x="f45" y="f43"/>
                    <a:pt x="f46" y="f47"/>
                    <a:pt x="f48" y="f49"/>
                  </a:cubicBezTo>
                  <a:cubicBezTo>
                    <a:pt x="f50" y="f51"/>
                    <a:pt x="f52" y="f53"/>
                    <a:pt x="f54" y="f55"/>
                  </a:cubicBezTo>
                  <a:cubicBezTo>
                    <a:pt x="f56" y="f57"/>
                    <a:pt x="f58" y="f59"/>
                    <a:pt x="f60" y="f61"/>
                  </a:cubicBezTo>
                  <a:cubicBezTo>
                    <a:pt x="f62" y="f63"/>
                    <a:pt x="f64" y="f65"/>
                    <a:pt x="f66" y="f67"/>
                  </a:cubicBezTo>
                  <a:cubicBezTo>
                    <a:pt x="f68" y="f69"/>
                    <a:pt x="f70" y="f71"/>
                    <a:pt x="f70" y="f22"/>
                  </a:cubicBezTo>
                  <a:cubicBezTo>
                    <a:pt x="f70" y="f72"/>
                    <a:pt x="f73" y="f74"/>
                    <a:pt x="f75" y="f76"/>
                  </a:cubicBezTo>
                  <a:lnTo>
                    <a:pt x="f77" y="f5"/>
                  </a:lnTo>
                  <a:lnTo>
                    <a:pt x="f78" y="f5"/>
                  </a:lnTo>
                  <a:lnTo>
                    <a:pt x="f79" y="f80"/>
                  </a:lnTo>
                  <a:cubicBezTo>
                    <a:pt x="f81" y="f82"/>
                    <a:pt x="f6" y="f83"/>
                    <a:pt x="f6" y="f84"/>
                  </a:cubicBezTo>
                  <a:cubicBezTo>
                    <a:pt x="f6" y="f85"/>
                    <a:pt x="f86" y="f87"/>
                    <a:pt x="f88" y="f89"/>
                  </a:cubicBezTo>
                  <a:cubicBezTo>
                    <a:pt x="f90" y="f91"/>
                    <a:pt x="f92" y="f7"/>
                    <a:pt x="f44" y="f7"/>
                  </a:cubicBezTo>
                  <a:cubicBezTo>
                    <a:pt x="f93" y="f7"/>
                    <a:pt x="f94" y="f95"/>
                    <a:pt x="f96" y="f97"/>
                  </a:cubicBezTo>
                  <a:cubicBezTo>
                    <a:pt x="f98" y="f99"/>
                    <a:pt x="f5" y="f100"/>
                    <a:pt x="f5" y="f84"/>
                  </a:cubicBezTo>
                  <a:cubicBezTo>
                    <a:pt x="f5" y="f83"/>
                    <a:pt x="f101" y="f82"/>
                    <a:pt x="f102" y="f80"/>
                  </a:cubicBezTo>
                  <a:close/>
                </a:path>
              </a:pathLst>
            </a:custGeom>
            <a:gradFill>
              <a:gsLst>
                <a:gs pos="0">
                  <a:srgbClr val="FFFFFF">
                    <a:alpha val="10000"/>
                  </a:srgbClr>
                </a:gs>
                <a:gs pos="100000">
                  <a:srgbClr val="70AD47">
                    <a:alpha val="10000"/>
                  </a:srgbClr>
                </a:gs>
              </a:gsLst>
              <a:lin ang="12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sp>
        <p:nvSpPr>
          <p:cNvPr id="13" name="Title 1">
            <a:extLst>
              <a:ext uri="{FF2B5EF4-FFF2-40B4-BE49-F238E27FC236}">
                <a16:creationId xmlns:a16="http://schemas.microsoft.com/office/drawing/2014/main" id="{FBB7D197-DBC5-4C7E-99BD-489CC7F99D37}"/>
              </a:ext>
            </a:extLst>
          </p:cNvPr>
          <p:cNvSpPr txBox="1">
            <a:spLocks noGrp="1"/>
          </p:cNvSpPr>
          <p:nvPr>
            <p:ph type="ctrTitle"/>
          </p:nvPr>
        </p:nvSpPr>
        <p:spPr>
          <a:xfrm>
            <a:off x="804672" y="762331"/>
            <a:ext cx="5145027" cy="1096475"/>
          </a:xfrm>
        </p:spPr>
        <p:txBody>
          <a:bodyPr anchorCtr="0"/>
          <a:lstStyle/>
          <a:p>
            <a:pPr lvl="0" algn="l"/>
            <a:r>
              <a:rPr lang="en-US" sz="3200">
                <a:solidFill>
                  <a:srgbClr val="44546A"/>
                </a:solidFill>
              </a:rPr>
              <a:t>Please name all of your child’s clothes and belongings</a:t>
            </a:r>
          </a:p>
        </p:txBody>
      </p:sp>
      <p:pic>
        <p:nvPicPr>
          <p:cNvPr id="14" name="Picture 20">
            <a:extLst>
              <a:ext uri="{FF2B5EF4-FFF2-40B4-BE49-F238E27FC236}">
                <a16:creationId xmlns:a16="http://schemas.microsoft.com/office/drawing/2014/main" id="{0DEAC40F-6816-4ADB-B4AF-4E22A0842BDA}"/>
              </a:ext>
            </a:extLst>
          </p:cNvPr>
          <p:cNvPicPr>
            <a:picLocks noChangeAspect="1"/>
          </p:cNvPicPr>
          <p:nvPr/>
        </p:nvPicPr>
        <p:blipFill>
          <a:blip r:embed="rId2"/>
          <a:stretch>
            <a:fillRect/>
          </a:stretch>
        </p:blipFill>
        <p:spPr>
          <a:xfrm>
            <a:off x="6198854" y="361252"/>
            <a:ext cx="2629375" cy="1538185"/>
          </a:xfrm>
          <a:prstGeom prst="rect">
            <a:avLst/>
          </a:prstGeom>
          <a:noFill/>
          <a:ln cap="flat">
            <a:noFill/>
          </a:ln>
        </p:spPr>
      </p:pic>
      <p:sp>
        <p:nvSpPr>
          <p:cNvPr id="15" name="Subtitle 2">
            <a:extLst>
              <a:ext uri="{FF2B5EF4-FFF2-40B4-BE49-F238E27FC236}">
                <a16:creationId xmlns:a16="http://schemas.microsoft.com/office/drawing/2014/main" id="{5D262D15-245E-4200-BA41-917E59839F82}"/>
              </a:ext>
            </a:extLst>
          </p:cNvPr>
          <p:cNvSpPr txBox="1">
            <a:spLocks noGrp="1"/>
          </p:cNvSpPr>
          <p:nvPr>
            <p:ph type="subTitle" idx="1"/>
          </p:nvPr>
        </p:nvSpPr>
        <p:spPr>
          <a:xfrm>
            <a:off x="804672" y="2914650"/>
            <a:ext cx="6567677" cy="3562072"/>
          </a:xfrm>
        </p:spPr>
        <p:txBody>
          <a:bodyPr anchor="ctr" anchorCtr="0"/>
          <a:lstStyle/>
          <a:p>
            <a:pPr lvl="0">
              <a:lnSpc>
                <a:spcPct val="80000"/>
              </a:lnSpc>
            </a:pPr>
            <a:r>
              <a:rPr lang="en-US" sz="1900">
                <a:solidFill>
                  <a:srgbClr val="44546A"/>
                </a:solidFill>
              </a:rPr>
              <a:t>The following links take you to 2 companies that provide the PTA with a % of your purchases to help to raise money for the school. </a:t>
            </a:r>
          </a:p>
          <a:p>
            <a:pPr lvl="0">
              <a:lnSpc>
                <a:spcPct val="80000"/>
              </a:lnSpc>
            </a:pPr>
            <a:endParaRPr lang="en-US" sz="1900">
              <a:solidFill>
                <a:srgbClr val="44546A"/>
              </a:solidFill>
            </a:endParaRPr>
          </a:p>
          <a:p>
            <a:pPr lvl="0">
              <a:lnSpc>
                <a:spcPct val="80000"/>
              </a:lnSpc>
            </a:pPr>
            <a:r>
              <a:rPr lang="en-US" sz="1900">
                <a:solidFill>
                  <a:srgbClr val="44546A"/>
                </a:solidFill>
              </a:rPr>
              <a:t>Stamptastic - </a:t>
            </a:r>
            <a:r>
              <a:rPr lang="en-US" sz="1900">
                <a:solidFill>
                  <a:srgbClr val="44546A"/>
                </a:solidFill>
                <a:hlinkClick r:id="rId3"/>
              </a:rPr>
              <a:t>https://stamptastic.co.uk/#a_aid=5edcc47baf3eb</a:t>
            </a:r>
            <a:endParaRPr lang="en-US" sz="1900">
              <a:solidFill>
                <a:srgbClr val="44546A"/>
              </a:solidFill>
            </a:endParaRPr>
          </a:p>
          <a:p>
            <a:pPr lvl="0">
              <a:lnSpc>
                <a:spcPct val="80000"/>
              </a:lnSpc>
            </a:pPr>
            <a:r>
              <a:rPr lang="en-US" sz="1900">
                <a:solidFill>
                  <a:srgbClr val="44546A"/>
                </a:solidFill>
              </a:rPr>
              <a:t>School Affiliate ID: 5edcc47baf3eb</a:t>
            </a:r>
          </a:p>
          <a:p>
            <a:pPr lvl="0">
              <a:lnSpc>
                <a:spcPct val="80000"/>
              </a:lnSpc>
            </a:pPr>
            <a:r>
              <a:rPr lang="en-US" sz="1900">
                <a:solidFill>
                  <a:srgbClr val="44546A"/>
                </a:solidFill>
              </a:rPr>
              <a:t>School PTA Code: CM187BY</a:t>
            </a:r>
          </a:p>
          <a:p>
            <a:pPr lvl="0">
              <a:lnSpc>
                <a:spcPct val="80000"/>
              </a:lnSpc>
            </a:pPr>
            <a:endParaRPr lang="en-US" sz="1900">
              <a:solidFill>
                <a:srgbClr val="44546A"/>
              </a:solidFill>
            </a:endParaRPr>
          </a:p>
          <a:p>
            <a:pPr lvl="0">
              <a:lnSpc>
                <a:spcPct val="80000"/>
              </a:lnSpc>
            </a:pPr>
            <a:endParaRPr lang="en-US" sz="1900">
              <a:solidFill>
                <a:srgbClr val="44546A"/>
              </a:solidFill>
            </a:endParaRPr>
          </a:p>
          <a:p>
            <a:pPr lvl="0">
              <a:lnSpc>
                <a:spcPct val="80000"/>
              </a:lnSpc>
            </a:pPr>
            <a:r>
              <a:rPr lang="en-US" sz="1900">
                <a:solidFill>
                  <a:srgbClr val="44546A"/>
                </a:solidFill>
              </a:rPr>
              <a:t>My Name Tags - </a:t>
            </a:r>
            <a:r>
              <a:rPr lang="en-US" sz="1900">
                <a:solidFill>
                  <a:srgbClr val="44546A"/>
                </a:solidFill>
                <a:hlinkClick r:id="rId4"/>
              </a:rPr>
              <a:t>https://www.mynametags.com/</a:t>
            </a:r>
            <a:endParaRPr lang="en-US" sz="1900">
              <a:solidFill>
                <a:srgbClr val="44546A"/>
              </a:solidFill>
            </a:endParaRPr>
          </a:p>
          <a:p>
            <a:pPr lvl="0">
              <a:lnSpc>
                <a:spcPct val="80000"/>
              </a:lnSpc>
            </a:pPr>
            <a:r>
              <a:rPr lang="en-US" sz="1900">
                <a:solidFill>
                  <a:srgbClr val="44546A"/>
                </a:solidFill>
              </a:rPr>
              <a:t>School code - 6806</a:t>
            </a: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a:p>
            <a:pPr lvl="0" indent="-228600" algn="l">
              <a:lnSpc>
                <a:spcPct val="80000"/>
              </a:lnSpc>
              <a:buChar char="•"/>
            </a:pPr>
            <a:endParaRPr lang="en-US" sz="1400">
              <a:solidFill>
                <a:srgbClr val="44546A"/>
              </a:solidFill>
            </a:endParaRPr>
          </a:p>
        </p:txBody>
      </p:sp>
      <p:pic>
        <p:nvPicPr>
          <p:cNvPr id="16" name="Picture 6">
            <a:extLst>
              <a:ext uri="{FF2B5EF4-FFF2-40B4-BE49-F238E27FC236}">
                <a16:creationId xmlns:a16="http://schemas.microsoft.com/office/drawing/2014/main" id="{A1BC0CE3-B48A-42B8-B638-489BA779AF4D}"/>
              </a:ext>
            </a:extLst>
          </p:cNvPr>
          <p:cNvPicPr>
            <a:picLocks noChangeAspect="1"/>
          </p:cNvPicPr>
          <p:nvPr/>
        </p:nvPicPr>
        <p:blipFill>
          <a:blip r:embed="rId5"/>
          <a:stretch>
            <a:fillRect/>
          </a:stretch>
        </p:blipFill>
        <p:spPr>
          <a:xfrm>
            <a:off x="9195956" y="4020479"/>
            <a:ext cx="2871901" cy="1681746"/>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rgbClr val="80A9A7"/>
          </a:solidFill>
          <a:ln w="57150">
            <a:solidFill>
              <a:srgbClr val="80A9A7"/>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2D45A-25FA-4695-93EE-E37CEE3A11D2}"/>
              </a:ext>
            </a:extLst>
          </p:cNvPr>
          <p:cNvSpPr>
            <a:spLocks noGrp="1"/>
          </p:cNvSpPr>
          <p:nvPr>
            <p:ph type="ctrTitle"/>
          </p:nvPr>
        </p:nvSpPr>
        <p:spPr>
          <a:xfrm>
            <a:off x="2066544" y="1911096"/>
            <a:ext cx="8055864" cy="2076651"/>
          </a:xfrm>
        </p:spPr>
        <p:txBody>
          <a:bodyPr anchor="b">
            <a:normAutofit/>
          </a:bodyPr>
          <a:lstStyle/>
          <a:p>
            <a:pPr algn="ctr">
              <a:lnSpc>
                <a:spcPct val="90000"/>
              </a:lnSpc>
            </a:pPr>
            <a:r>
              <a:rPr lang="en-GB" sz="6800">
                <a:solidFill>
                  <a:srgbClr val="FFFFFF"/>
                </a:solidFill>
              </a:rPr>
              <a:t>What will a day be like?</a:t>
            </a:r>
          </a:p>
        </p:txBody>
      </p:sp>
      <p:sp>
        <p:nvSpPr>
          <p:cNvPr id="3" name="Subtitle 2">
            <a:extLst>
              <a:ext uri="{FF2B5EF4-FFF2-40B4-BE49-F238E27FC236}">
                <a16:creationId xmlns:a16="http://schemas.microsoft.com/office/drawing/2014/main" id="{DCBA01E8-F3C2-4B36-8494-5C343A83A127}"/>
              </a:ext>
            </a:extLst>
          </p:cNvPr>
          <p:cNvSpPr>
            <a:spLocks noGrp="1"/>
          </p:cNvSpPr>
          <p:nvPr>
            <p:ph type="subTitle" idx="1"/>
          </p:nvPr>
        </p:nvSpPr>
        <p:spPr>
          <a:xfrm>
            <a:off x="3227832" y="4353507"/>
            <a:ext cx="5733288" cy="932688"/>
          </a:xfrm>
        </p:spPr>
        <p:txBody>
          <a:bodyPr>
            <a:normAutofit/>
          </a:bodyPr>
          <a:lstStyle/>
          <a:p>
            <a:pPr algn="ctr"/>
            <a:r>
              <a:rPr lang="en-GB" sz="3200">
                <a:solidFill>
                  <a:srgbClr val="FFFFFF"/>
                </a:solidFill>
              </a:rPr>
              <a:t>Let’s see how your day will start</a:t>
            </a:r>
          </a:p>
        </p:txBody>
      </p:sp>
      <p:sp>
        <p:nvSpPr>
          <p:cNvPr id="12"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2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useBgFill="1">
        <p:nvSpPr>
          <p:cNvPr id="21" name="Rectangle 13">
            <a:extLst>
              <a:ext uri="{FF2B5EF4-FFF2-40B4-BE49-F238E27FC236}">
                <a16:creationId xmlns:a16="http://schemas.microsoft.com/office/drawing/2014/main" id="{75824B8B-B231-480A-9E80-6D446D1D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2" name="Freeform: Shape 15">
            <a:extLst>
              <a:ext uri="{FF2B5EF4-FFF2-40B4-BE49-F238E27FC236}">
                <a16:creationId xmlns:a16="http://schemas.microsoft.com/office/drawing/2014/main" id="{C43AF03E-5FC1-48B3-8CF2-01998C232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80A9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08F694C6-5A7B-419B-A337-CAB0A8E8D02C}"/>
              </a:ext>
            </a:extLst>
          </p:cNvPr>
          <p:cNvSpPr>
            <a:spLocks noGrp="1"/>
          </p:cNvSpPr>
          <p:nvPr>
            <p:ph type="title"/>
          </p:nvPr>
        </p:nvSpPr>
        <p:spPr>
          <a:xfrm>
            <a:off x="5417191" y="329184"/>
            <a:ext cx="6241568" cy="1783080"/>
          </a:xfrm>
        </p:spPr>
        <p:txBody>
          <a:bodyPr vert="horz" lIns="91440" tIns="45720" rIns="91440" bIns="45720" rtlCol="0" anchor="b">
            <a:normAutofit/>
          </a:bodyPr>
          <a:lstStyle/>
          <a:p>
            <a:pPr>
              <a:lnSpc>
                <a:spcPct val="90000"/>
              </a:lnSpc>
            </a:pPr>
            <a:r>
              <a:rPr lang="en-US" sz="5600">
                <a:solidFill>
                  <a:schemeClr val="bg1"/>
                </a:solidFill>
              </a:rPr>
              <a:t>When I come into school:</a:t>
            </a:r>
          </a:p>
        </p:txBody>
      </p:sp>
      <p:sp>
        <p:nvSpPr>
          <p:cNvPr id="23"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7" name="TextBox 6">
            <a:extLst>
              <a:ext uri="{FF2B5EF4-FFF2-40B4-BE49-F238E27FC236}">
                <a16:creationId xmlns:a16="http://schemas.microsoft.com/office/drawing/2014/main" id="{33A0A384-298E-432D-A585-4CC429C745E8}"/>
              </a:ext>
            </a:extLst>
          </p:cNvPr>
          <p:cNvSpPr txBox="1"/>
          <p:nvPr/>
        </p:nvSpPr>
        <p:spPr>
          <a:xfrm>
            <a:off x="4984530" y="2388694"/>
            <a:ext cx="6991643" cy="3483864"/>
          </a:xfrm>
          <a:prstGeom prst="rect">
            <a:avLst/>
          </a:prstGeom>
        </p:spPr>
        <p:txBody>
          <a:bodyPr vert="horz" lIns="91440" tIns="45720" rIns="91440" bIns="45720" rtlCol="0">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he Hand"/>
                <a:ea typeface="+mn-ea"/>
                <a:cs typeface="+mn-cs"/>
              </a:rPr>
              <a:t>You will come into the Nursery </a:t>
            </a:r>
            <a:r>
              <a:rPr lang="en-US" sz="2800">
                <a:solidFill>
                  <a:srgbClr val="FFFFFF"/>
                </a:solidFill>
                <a:latin typeface="The Hand"/>
              </a:rPr>
              <a:t>outdoor areas</a:t>
            </a:r>
            <a:r>
              <a:rPr kumimoji="0" lang="en-US" sz="2800" b="0" i="0" u="none" strike="noStrike" kern="1200" cap="none" spc="0" normalizeH="0" baseline="0" noProof="0">
                <a:ln>
                  <a:noFill/>
                </a:ln>
                <a:solidFill>
                  <a:srgbClr val="FFFFFF"/>
                </a:solidFill>
                <a:effectLst/>
                <a:uLnTx/>
                <a:uFillTx/>
                <a:latin typeface="The Hand"/>
                <a:ea typeface="+mn-ea"/>
                <a:cs typeface="+mn-cs"/>
              </a:rPr>
              <a:t> through the Trotters Road gate. </a:t>
            </a:r>
            <a:r>
              <a:rPr kumimoji="0" lang="en-GB" sz="2800" b="0" i="0" u="none" strike="noStrike" kern="1200" cap="none" spc="0" normalizeH="0" baseline="0" noProof="0">
                <a:ln>
                  <a:noFill/>
                </a:ln>
                <a:solidFill>
                  <a:srgbClr val="FFFFFF"/>
                </a:solidFill>
                <a:effectLst/>
                <a:uLnTx/>
                <a:uFillTx/>
                <a:latin typeface="The Hand"/>
                <a:ea typeface="+mn-ea"/>
                <a:cs typeface="+mn-cs"/>
              </a:rPr>
              <a:t>You will put your water bottle/lunchbox on the trolley and book bag in the basket.  You will play outside first for a while, then:</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You will put your coat on your own peg (this will have your name on it).</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You will place your name on the self-registration board.</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FFFFFF"/>
                </a:solidFill>
                <a:effectLst/>
                <a:uLnTx/>
                <a:uFillTx/>
                <a:latin typeface="The Hand"/>
                <a:ea typeface="+mn-ea"/>
                <a:cs typeface="+mn-cs"/>
              </a:rPr>
              <a:t>Then it is time to get busy with your friends by exploring the activities in the classroom.</a:t>
            </a:r>
            <a:endParaRPr kumimoji="0" lang="en-US" sz="2800" b="0" i="0" u="none" strike="noStrike" kern="1200" cap="none" spc="0" normalizeH="0" baseline="0" noProof="0">
              <a:ln>
                <a:noFill/>
              </a:ln>
              <a:solidFill>
                <a:srgbClr val="FFFFFF"/>
              </a:solidFill>
              <a:effectLst/>
              <a:uLnTx/>
              <a:uFillTx/>
              <a:latin typeface="The Hand"/>
              <a:ea typeface="+mn-ea"/>
              <a:cs typeface="+mn-cs"/>
            </a:endParaRPr>
          </a:p>
        </p:txBody>
      </p:sp>
      <p:pic>
        <p:nvPicPr>
          <p:cNvPr id="6" name="Picture 5">
            <a:extLst>
              <a:ext uri="{FF2B5EF4-FFF2-40B4-BE49-F238E27FC236}">
                <a16:creationId xmlns:a16="http://schemas.microsoft.com/office/drawing/2014/main" id="{376BA617-F73C-4D66-B07F-0DEE178728E0}"/>
              </a:ext>
            </a:extLst>
          </p:cNvPr>
          <p:cNvPicPr>
            <a:picLocks noChangeAspect="1"/>
          </p:cNvPicPr>
          <p:nvPr/>
        </p:nvPicPr>
        <p:blipFill>
          <a:blip r:embed="rId2"/>
          <a:stretch>
            <a:fillRect/>
          </a:stretch>
        </p:blipFill>
        <p:spPr>
          <a:xfrm>
            <a:off x="52945" y="0"/>
            <a:ext cx="4718807" cy="6858000"/>
          </a:xfrm>
          <a:prstGeom prst="rect">
            <a:avLst/>
          </a:prstGeom>
        </p:spPr>
      </p:pic>
    </p:spTree>
    <p:extLst>
      <p:ext uri="{BB962C8B-B14F-4D97-AF65-F5344CB8AC3E}">
        <p14:creationId xmlns:p14="http://schemas.microsoft.com/office/powerpoint/2010/main" val="75237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EF7A-7DC8-4FF0-A06C-2BAD0B2BEAA4}"/>
              </a:ext>
            </a:extLst>
          </p:cNvPr>
          <p:cNvSpPr>
            <a:spLocks noGrp="1"/>
          </p:cNvSpPr>
          <p:nvPr>
            <p:ph type="title"/>
          </p:nvPr>
        </p:nvSpPr>
        <p:spPr/>
        <p:txBody>
          <a:bodyPr/>
          <a:lstStyle/>
          <a:p>
            <a:r>
              <a:rPr lang="en-GB"/>
              <a:t>Things to bring </a:t>
            </a:r>
          </a:p>
        </p:txBody>
      </p:sp>
      <p:sp>
        <p:nvSpPr>
          <p:cNvPr id="6" name="Content Placeholder 5">
            <a:extLst>
              <a:ext uri="{FF2B5EF4-FFF2-40B4-BE49-F238E27FC236}">
                <a16:creationId xmlns:a16="http://schemas.microsoft.com/office/drawing/2014/main" id="{DF8FF368-EA3F-C78D-F41B-BDB5D28986F8}"/>
              </a:ext>
            </a:extLst>
          </p:cNvPr>
          <p:cNvSpPr>
            <a:spLocks noGrp="1"/>
          </p:cNvSpPr>
          <p:nvPr>
            <p:ph sz="half" idx="2"/>
          </p:nvPr>
        </p:nvSpPr>
        <p:spPr/>
        <p:txBody>
          <a:bodyPr>
            <a:normAutofit fontScale="55000" lnSpcReduction="20000"/>
          </a:bodyPr>
          <a:lstStyle/>
          <a:p>
            <a:pPr marL="0" marR="0" indent="0" algn="l">
              <a:lnSpc>
                <a:spcPct val="119000"/>
              </a:lnSpc>
              <a:spcBef>
                <a:spcPts val="0"/>
              </a:spcBef>
              <a:spcAft>
                <a:spcPts val="600"/>
              </a:spcAft>
              <a:buNone/>
            </a:pPr>
            <a:r>
              <a:rPr lang="en-GB" sz="2700" kern="1400">
                <a:ln>
                  <a:noFill/>
                </a:ln>
                <a:solidFill>
                  <a:srgbClr val="000000"/>
                </a:solidFill>
                <a:effectLst/>
                <a:latin typeface="SassoonCRInfant"/>
              </a:rPr>
              <a:t>Each week:</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a:ln>
                  <a:noFill/>
                </a:ln>
                <a:solidFill>
                  <a:srgbClr val="000000"/>
                </a:solidFill>
                <a:effectLst/>
                <a:latin typeface="SassoonCRInfant"/>
              </a:rPr>
              <a:t>Any homework (when specified)</a:t>
            </a:r>
            <a:r>
              <a:rPr lang="en-GB" sz="2700" kern="1400">
                <a:solidFill>
                  <a:srgbClr val="000000"/>
                </a:solidFill>
                <a:latin typeface="SassoonCRInfant"/>
              </a:rPr>
              <a:t>  </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a:ln>
                  <a:noFill/>
                </a:ln>
                <a:solidFill>
                  <a:srgbClr val="000000"/>
                </a:solidFill>
                <a:effectLst/>
                <a:latin typeface="SassoonCRInfant"/>
              </a:rPr>
              <a:t>Children will have a book to share with adults at home. This will be changed weekly, on a set day.</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a:ln>
                  <a:noFill/>
                </a:ln>
                <a:solidFill>
                  <a:srgbClr val="000000"/>
                </a:solidFill>
                <a:effectLst/>
                <a:latin typeface="SassoonCRInfant"/>
              </a:rPr>
              <a:t>Swimming kit and £3 contribution once a week - swimming will take place in the Summer term. The day will be confirmed nearer the time.</a:t>
            </a:r>
            <a:r>
              <a:rPr lang="en-GB" sz="2700" kern="1400">
                <a:solidFill>
                  <a:srgbClr val="000000"/>
                </a:solidFill>
                <a:latin typeface="SassoonCRInfant"/>
              </a:rPr>
              <a:t>  </a:t>
            </a:r>
          </a:p>
          <a:p>
            <a:pPr marL="359410" indent="-359410">
              <a:lnSpc>
                <a:spcPct val="119000"/>
              </a:lnSpc>
              <a:spcBef>
                <a:spcPts val="0"/>
              </a:spcBef>
              <a:spcAft>
                <a:spcPts val="600"/>
              </a:spcAft>
            </a:pPr>
            <a:r>
              <a:rPr lang="en-GB" sz="2700" kern="1400">
                <a:ln>
                  <a:noFill/>
                </a:ln>
                <a:solidFill>
                  <a:srgbClr val="000000"/>
                </a:solidFill>
                <a:effectLst/>
                <a:latin typeface="SassoonCRInfant"/>
              </a:rPr>
              <a:t>Book bag (</a:t>
            </a:r>
            <a:r>
              <a:rPr lang="en-GB" sz="2700" b="1" kern="1400">
                <a:ln>
                  <a:noFill/>
                </a:ln>
                <a:solidFill>
                  <a:srgbClr val="000000"/>
                </a:solidFill>
                <a:effectLst/>
                <a:latin typeface="SassoonCRInfant"/>
              </a:rPr>
              <a:t>labelled clearly</a:t>
            </a:r>
            <a:r>
              <a:rPr lang="en-GB" sz="2700" kern="1400">
                <a:ln>
                  <a:noFill/>
                </a:ln>
                <a:solidFill>
                  <a:srgbClr val="000000"/>
                </a:solidFill>
                <a:effectLst/>
                <a:latin typeface="SassoonCRInfant"/>
              </a:rPr>
              <a:t>) every Friday.</a:t>
            </a:r>
          </a:p>
          <a:p>
            <a:pPr marL="359410" indent="-359410">
              <a:lnSpc>
                <a:spcPct val="119000"/>
              </a:lnSpc>
              <a:spcBef>
                <a:spcPts val="0"/>
              </a:spcBef>
              <a:spcAft>
                <a:spcPts val="600"/>
              </a:spcAft>
            </a:pPr>
            <a:r>
              <a:rPr lang="en-GB" sz="2700" kern="1400">
                <a:solidFill>
                  <a:srgbClr val="000000"/>
                </a:solidFill>
                <a:latin typeface="SassoonCRInfant"/>
                <a:cs typeface="Calibri" panose="020F0502020204030204" pitchFamily="34" charset="0"/>
              </a:rPr>
              <a:t>Plimsols for PE if the children would like to wear them </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0" marR="0" indent="0" algn="l">
              <a:lnSpc>
                <a:spcPct val="119000"/>
              </a:lnSpc>
              <a:spcBef>
                <a:spcPts val="0"/>
              </a:spcBef>
              <a:spcAft>
                <a:spcPts val="600"/>
              </a:spcAft>
              <a:buNone/>
            </a:pPr>
            <a:endParaRPr lang="en-GB" sz="2700" kern="140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buNone/>
            </a:pPr>
            <a:endParaRPr lang="en-GB" sz="2000" kern="1400">
              <a:ln>
                <a:noFill/>
              </a:ln>
              <a:solidFill>
                <a:srgbClr val="000000"/>
              </a:solidFill>
              <a:effectLst/>
              <a:latin typeface="Calibri" panose="020F0502020204030204" pitchFamily="34" charset="0"/>
              <a:cs typeface="Calibri" panose="020F0502020204030204" pitchFamily="34" charset="0"/>
            </a:endParaRPr>
          </a:p>
          <a:p>
            <a:pPr marL="0" indent="0">
              <a:buNone/>
            </a:pPr>
            <a:endParaRPr lang="en-GB"/>
          </a:p>
        </p:txBody>
      </p:sp>
      <p:sp>
        <p:nvSpPr>
          <p:cNvPr id="8" name="Content Placeholder 7">
            <a:extLst>
              <a:ext uri="{FF2B5EF4-FFF2-40B4-BE49-F238E27FC236}">
                <a16:creationId xmlns:a16="http://schemas.microsoft.com/office/drawing/2014/main" id="{A60717A0-A9FC-3BA9-E4F8-2F625E8C2AF2}"/>
              </a:ext>
            </a:extLst>
          </p:cNvPr>
          <p:cNvSpPr>
            <a:spLocks noGrp="1"/>
          </p:cNvSpPr>
          <p:nvPr>
            <p:ph sz="half" idx="1"/>
          </p:nvPr>
        </p:nvSpPr>
        <p:spPr/>
        <p:txBody>
          <a:bodyPr>
            <a:normAutofit fontScale="55000" lnSpcReduction="20000"/>
          </a:bodyPr>
          <a:lstStyle/>
          <a:p>
            <a:pPr marL="0" marR="0" indent="0" algn="l">
              <a:lnSpc>
                <a:spcPct val="119000"/>
              </a:lnSpc>
              <a:spcBef>
                <a:spcPts val="0"/>
              </a:spcBef>
              <a:spcAft>
                <a:spcPts val="600"/>
              </a:spcAft>
              <a:buNone/>
            </a:pPr>
            <a:r>
              <a:rPr lang="en-GB" sz="2700" kern="1400">
                <a:ln>
                  <a:noFill/>
                </a:ln>
                <a:solidFill>
                  <a:srgbClr val="000000"/>
                </a:solidFill>
                <a:effectLst/>
                <a:latin typeface="SassoonCRInfant"/>
              </a:rPr>
              <a:t>Every day:</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359410" indent="-359410">
              <a:lnSpc>
                <a:spcPct val="119000"/>
              </a:lnSpc>
              <a:spcBef>
                <a:spcPts val="0"/>
              </a:spcBef>
              <a:spcAft>
                <a:spcPts val="600"/>
              </a:spcAft>
            </a:pPr>
            <a:r>
              <a:rPr lang="en-GB" sz="2700" kern="1400">
                <a:ln>
                  <a:noFill/>
                </a:ln>
                <a:solidFill>
                  <a:srgbClr val="000000"/>
                </a:solidFill>
                <a:effectLst/>
                <a:latin typeface="SassoonCRInfant"/>
              </a:rPr>
              <a:t>Correct school uniform and hair tied up (if longer than shoulder length).</a:t>
            </a:r>
            <a:r>
              <a:rPr lang="en-GB" sz="2700" kern="1400">
                <a:solidFill>
                  <a:srgbClr val="000000"/>
                </a:solidFill>
                <a:latin typeface="SassoonCRInfant"/>
              </a:rPr>
              <a:t> </a:t>
            </a:r>
            <a:r>
              <a:rPr lang="en-GB" sz="2700" kern="1400">
                <a:ln>
                  <a:noFill/>
                </a:ln>
                <a:solidFill>
                  <a:srgbClr val="000000"/>
                </a:solidFill>
                <a:effectLst/>
                <a:latin typeface="SassoonCRInfant"/>
              </a:rPr>
              <a:t> </a:t>
            </a:r>
            <a:r>
              <a:rPr lang="en-GB" sz="2700" b="1" kern="1400">
                <a:ln>
                  <a:noFill/>
                </a:ln>
                <a:solidFill>
                  <a:srgbClr val="000000"/>
                </a:solidFill>
                <a:effectLst/>
                <a:latin typeface="SassoonCRInfant"/>
              </a:rPr>
              <a:t>Please name all uniform</a:t>
            </a:r>
            <a:r>
              <a:rPr lang="en-GB" sz="2700" kern="1400">
                <a:ln>
                  <a:noFill/>
                </a:ln>
                <a:solidFill>
                  <a:srgbClr val="000000"/>
                </a:solidFill>
                <a:effectLst/>
                <a:latin typeface="SassoonCRInfant"/>
              </a:rPr>
              <a:t>, even socks and shoes. We have 60 sets of identical uniform and we can help lost items get back to the right owner if things are clearly labelled. The uniform shop will embroider</a:t>
            </a:r>
            <a:r>
              <a:rPr lang="en-GB" sz="2700" kern="1400">
                <a:solidFill>
                  <a:srgbClr val="000000"/>
                </a:solidFill>
                <a:latin typeface="SassoonCRInfant"/>
              </a:rPr>
              <a:t>   </a:t>
            </a:r>
            <a:r>
              <a:rPr lang="en-GB" sz="2700" kern="1400">
                <a:ln>
                  <a:noFill/>
                </a:ln>
                <a:solidFill>
                  <a:srgbClr val="000000"/>
                </a:solidFill>
                <a:effectLst/>
                <a:latin typeface="SassoonCRInfant"/>
              </a:rPr>
              <a:t> initials on for a small charge.</a:t>
            </a:r>
            <a:r>
              <a:rPr lang="en-GB" sz="2700" kern="1400">
                <a:solidFill>
                  <a:srgbClr val="000000"/>
                </a:solidFill>
                <a:latin typeface="SassoonCRInfant"/>
              </a:rPr>
              <a:t> </a:t>
            </a:r>
            <a:endParaRPr lang="en-GB" sz="2700" kern="1400">
              <a:ln>
                <a:noFill/>
              </a:ln>
              <a:solidFill>
                <a:srgbClr val="000000"/>
              </a:solidFill>
              <a:effectLst/>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a:ln>
                  <a:noFill/>
                </a:ln>
                <a:solidFill>
                  <a:srgbClr val="000000"/>
                </a:solidFill>
                <a:effectLst/>
                <a:latin typeface="SassoonCRInfant"/>
              </a:rPr>
              <a:t>Water bottle to keep in the classroom (</a:t>
            </a:r>
            <a:r>
              <a:rPr lang="en-GB" sz="2700" u="sng" kern="1400">
                <a:ln>
                  <a:noFill/>
                </a:ln>
                <a:solidFill>
                  <a:srgbClr val="000000"/>
                </a:solidFill>
                <a:effectLst/>
                <a:latin typeface="SassoonCRInfant"/>
              </a:rPr>
              <a:t>we encourage children to drink water only).</a:t>
            </a:r>
            <a:endParaRPr lang="en-GB" sz="2700" u="sng" kern="1400">
              <a:solidFill>
                <a:srgbClr val="000000"/>
              </a:solidFill>
              <a:latin typeface="Calibri" panose="020F0502020204030204" pitchFamily="34" charset="0"/>
              <a:cs typeface="Calibri" panose="020F0502020204030204" pitchFamily="34" charset="0"/>
            </a:endParaRPr>
          </a:p>
          <a:p>
            <a:pPr marL="359410" marR="0" indent="-359410" algn="l">
              <a:lnSpc>
                <a:spcPct val="119000"/>
              </a:lnSpc>
              <a:spcBef>
                <a:spcPts val="0"/>
              </a:spcBef>
              <a:spcAft>
                <a:spcPts val="600"/>
              </a:spcAft>
            </a:pPr>
            <a:r>
              <a:rPr lang="en-GB" sz="2700" kern="1400">
                <a:ln>
                  <a:noFill/>
                </a:ln>
                <a:solidFill>
                  <a:srgbClr val="000000"/>
                </a:solidFill>
                <a:effectLst/>
                <a:latin typeface="SassoonCRInfant"/>
              </a:rPr>
              <a:t>We ask that children do not bring toys into school.</a:t>
            </a:r>
            <a:r>
              <a:rPr lang="en-GB" sz="2700" kern="1400">
                <a:solidFill>
                  <a:srgbClr val="000000"/>
                </a:solidFill>
                <a:latin typeface="SassoonCRInfant"/>
              </a:rPr>
              <a:t> </a:t>
            </a:r>
            <a:r>
              <a:rPr lang="en-GB" sz="2700" kern="1400">
                <a:ln>
                  <a:noFill/>
                </a:ln>
                <a:solidFill>
                  <a:srgbClr val="000000"/>
                </a:solidFill>
                <a:effectLst/>
                <a:latin typeface="SassoonCRInfant"/>
              </a:rPr>
              <a:t> If they need a toy from home for comfort then this must be put in their book bag before coming into the classroom.</a:t>
            </a:r>
          </a:p>
          <a:p>
            <a:pPr marL="359410" indent="-359410">
              <a:lnSpc>
                <a:spcPct val="119000"/>
              </a:lnSpc>
              <a:spcBef>
                <a:spcPts val="0"/>
              </a:spcBef>
              <a:spcAft>
                <a:spcPts val="600"/>
              </a:spcAft>
            </a:pPr>
            <a:r>
              <a:rPr lang="en-GB" sz="2700" kern="1400">
                <a:ln>
                  <a:noFill/>
                </a:ln>
                <a:solidFill>
                  <a:srgbClr val="000000"/>
                </a:solidFill>
                <a:effectLst/>
                <a:latin typeface="SassoonCRInfant"/>
              </a:rPr>
              <a:t>At snack time the children have a piece of fruit or vegetable (free of charge from the National Fruit for Schools scheme).</a:t>
            </a:r>
            <a:r>
              <a:rPr lang="en-GB" sz="2700" kern="1400">
                <a:solidFill>
                  <a:srgbClr val="000000"/>
                </a:solidFill>
                <a:latin typeface="SassoonCRInfant"/>
              </a:rPr>
              <a:t> </a:t>
            </a:r>
          </a:p>
          <a:p>
            <a:pPr marL="359410" marR="0" indent="-359410" algn="l">
              <a:lnSpc>
                <a:spcPct val="119000"/>
              </a:lnSpc>
              <a:spcBef>
                <a:spcPts val="0"/>
              </a:spcBef>
              <a:spcAft>
                <a:spcPts val="600"/>
              </a:spcAft>
            </a:pPr>
            <a:r>
              <a:rPr lang="en-GB" sz="2700" kern="1400">
                <a:solidFill>
                  <a:srgbClr val="000000"/>
                </a:solidFill>
                <a:latin typeface="SassoonCRInfant"/>
              </a:rPr>
              <a:t>Ch</a:t>
            </a:r>
            <a:r>
              <a:rPr lang="en-GB" sz="2700" kern="1400">
                <a:ln>
                  <a:noFill/>
                </a:ln>
                <a:solidFill>
                  <a:srgbClr val="000000"/>
                </a:solidFill>
                <a:effectLst/>
                <a:latin typeface="SassoonCRInfant"/>
              </a:rPr>
              <a:t>ildren in Aspen need to bring their lunchbox every day.</a:t>
            </a:r>
            <a:r>
              <a:rPr lang="en-GB" sz="2700" kern="1400">
                <a:solidFill>
                  <a:srgbClr val="000000"/>
                </a:solidFill>
                <a:latin typeface="SassoonCRInfant"/>
              </a:rPr>
              <a:t> </a:t>
            </a:r>
            <a:endParaRPr lang="en-GB" sz="2700" kern="1400">
              <a:ln>
                <a:noFill/>
              </a:ln>
              <a:solidFill>
                <a:srgbClr val="000000"/>
              </a:solidFill>
              <a:effectLst/>
              <a:latin typeface="SassoonCRInfant"/>
            </a:endParaRPr>
          </a:p>
          <a:p>
            <a:pPr marL="0" indent="0">
              <a:buNone/>
            </a:pPr>
            <a:endParaRPr lang="en-GB"/>
          </a:p>
        </p:txBody>
      </p:sp>
    </p:spTree>
    <p:extLst>
      <p:ext uri="{BB962C8B-B14F-4D97-AF65-F5344CB8AC3E}">
        <p14:creationId xmlns:p14="http://schemas.microsoft.com/office/powerpoint/2010/main" val="3999375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LightSeedLeftStep">
      <a:dk1>
        <a:srgbClr val="000000"/>
      </a:dk1>
      <a:lt1>
        <a:srgbClr val="FFFFFF"/>
      </a:lt1>
      <a:dk2>
        <a:srgbClr val="243E41"/>
      </a:dk2>
      <a:lt2>
        <a:srgbClr val="EEE9E9"/>
      </a:lt2>
      <a:accent1>
        <a:srgbClr val="80A9A7"/>
      </a:accent1>
      <a:accent2>
        <a:srgbClr val="75AB91"/>
      </a:accent2>
      <a:accent3>
        <a:srgbClr val="81AC86"/>
      </a:accent3>
      <a:accent4>
        <a:srgbClr val="86AC76"/>
      </a:accent4>
      <a:accent5>
        <a:srgbClr val="9AA57D"/>
      </a:accent5>
      <a:accent6>
        <a:srgbClr val="A9A274"/>
      </a:accent6>
      <a:hlink>
        <a:srgbClr val="B47477"/>
      </a:hlink>
      <a:folHlink>
        <a:srgbClr val="848484"/>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b2b41d-9a5b-414e-ac69-a025b2bc4c1a" xsi:nil="true"/>
    <lcf76f155ced4ddcb4097134ff3c332f xmlns="8e67b330-137e-4cf7-88b8-6e236374200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0F45F80439CC458CE58BFB6946C844" ma:contentTypeVersion="11" ma:contentTypeDescription="Create a new document." ma:contentTypeScope="" ma:versionID="8c0d14da370820cc2e84e1e38633e331">
  <xsd:schema xmlns:xsd="http://www.w3.org/2001/XMLSchema" xmlns:xs="http://www.w3.org/2001/XMLSchema" xmlns:p="http://schemas.microsoft.com/office/2006/metadata/properties" xmlns:ns2="8e67b330-137e-4cf7-88b8-6e236374200c" xmlns:ns3="d1b2b41d-9a5b-414e-ac69-a025b2bc4c1a" targetNamespace="http://schemas.microsoft.com/office/2006/metadata/properties" ma:root="true" ma:fieldsID="8a92e456b9de9c1870f38e1729e885d4" ns2:_="" ns3:_="">
    <xsd:import namespace="8e67b330-137e-4cf7-88b8-6e236374200c"/>
    <xsd:import namespace="d1b2b41d-9a5b-414e-ac69-a025b2bc4c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7b330-137e-4cf7-88b8-6e2363742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3e0039a-9fbf-4d00-8b55-112b2e8f70a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b2b41d-9a5b-414e-ac69-a025b2bc4c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e74574b-595c-40d9-802e-bf6782f35c0f}" ma:internalName="TaxCatchAll" ma:showField="CatchAllData" ma:web="d1b2b41d-9a5b-414e-ac69-a025b2bc4c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5436D6-85D6-4D3B-A6D8-5C70125E3E8F}">
  <ds:schemaRefs>
    <ds:schemaRef ds:uri="4fdb46f0-7ce7-45a2-9c76-98a4c30ba310"/>
    <ds:schemaRef ds:uri="8e67b330-137e-4cf7-88b8-6e236374200c"/>
    <ds:schemaRef ds:uri="92acc113-dc4f-4a6a-acd2-e5ded6981fe4"/>
    <ds:schemaRef ds:uri="d1b2b41d-9a5b-414e-ac69-a025b2bc4c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D747B3-2535-4C15-9918-4212B3DF5CE4}">
  <ds:schemaRefs>
    <ds:schemaRef ds:uri="http://schemas.microsoft.com/sharepoint/v3/contenttype/forms"/>
  </ds:schemaRefs>
</ds:datastoreItem>
</file>

<file path=customXml/itemProps3.xml><?xml version="1.0" encoding="utf-8"?>
<ds:datastoreItem xmlns:ds="http://schemas.openxmlformats.org/officeDocument/2006/customXml" ds:itemID="{9EB4C2FC-F29C-4A76-AB9D-38DC3D04CE09}">
  <ds:schemaRefs>
    <ds:schemaRef ds:uri="8e67b330-137e-4cf7-88b8-6e236374200c"/>
    <ds:schemaRef ds:uri="d1b2b41d-9a5b-414e-ac69-a025b2bc4c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0</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SketchyVTI</vt:lpstr>
      <vt:lpstr>Welcome to Nursery</vt:lpstr>
      <vt:lpstr>Meet the team</vt:lpstr>
      <vt:lpstr>The Adults in Nursery</vt:lpstr>
      <vt:lpstr>Classes</vt:lpstr>
      <vt:lpstr>School Uniform </vt:lpstr>
      <vt:lpstr>Please name all of your child’s clothes and belongings</vt:lpstr>
      <vt:lpstr>What will a day be like?</vt:lpstr>
      <vt:lpstr>When I come into school:</vt:lpstr>
      <vt:lpstr>Things to bring </vt:lpstr>
      <vt:lpstr>Your day:</vt:lpstr>
      <vt:lpstr>Your day:</vt:lpstr>
      <vt:lpstr>Lunchtime (Aspen)</vt:lpstr>
      <vt:lpstr>Learning opportunities:</vt:lpstr>
      <vt:lpstr>PowerPoint Presentation</vt:lpstr>
      <vt:lpstr>Pear Tree Mead Academy – school vision and motto. </vt:lpstr>
      <vt:lpstr>School Branches:</vt:lpstr>
      <vt:lpstr>Behaviour:</vt:lpstr>
      <vt:lpstr>Other Recognitions</vt:lpstr>
      <vt:lpstr>What if you are not doing the right thing</vt:lpstr>
      <vt:lpstr>Attendance at PTM </vt:lpstr>
      <vt:lpstr>Did you know… That just being late regularly can soon build up many hours of lost learning.  </vt:lpstr>
      <vt:lpstr> Regular attendance is so important as just 2 weeks off school in a year will mean you child misses 50 lessons . </vt:lpstr>
      <vt:lpstr>Useful websites:</vt:lpstr>
      <vt:lpstr>Sharing your child’s learning:</vt:lpstr>
      <vt:lpstr>Who to talk to:</vt:lpstr>
      <vt:lpstr>PowerPoint Presentation</vt:lpstr>
      <vt:lpstr>What is ‘Friends of Pear Tree Mead’ (FOPTM)?</vt:lpstr>
      <vt:lpstr>How do we fundraise?</vt:lpstr>
      <vt:lpstr>How do we fundraise?</vt:lpstr>
      <vt:lpstr>What have we funded?</vt:lpstr>
      <vt:lpstr>How can you help?</vt:lpstr>
      <vt:lpstr>PowerPoint Presentation</vt:lpstr>
      <vt:lpstr>For more information </vt:lpstr>
      <vt:lpstr>Transition Visits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Nursery</dc:title>
  <dc:creator>Headteacher | Pear Tree Mead Academy</dc:creator>
  <cp:revision>2</cp:revision>
  <dcterms:modified xsi:type="dcterms:W3CDTF">2024-06-27T09:42:23Z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0x01010072EDE7F69FC65F4F933AD8760BBEFCDB</vt:lpwstr>
  </property>
  <property fmtid="{D5CDD505-2E9C-101B-9397-08002B2CF9AE}" pid="3" name="MediaServiceImageTags">
    <vt:lpwstr/>
  </property>
</Properties>
</file>